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26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67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70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31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01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5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9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5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18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65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AD32-2907-474E-BA9B-A4DDEB215785}" type="datetimeFigureOut">
              <a:rPr lang="en-GB" smtClean="0"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1344-5D42-4C9E-9F90-419D50779D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2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1008112"/>
          </a:xfrm>
        </p:spPr>
        <p:txBody>
          <a:bodyPr/>
          <a:lstStyle/>
          <a:p>
            <a:r>
              <a:rPr lang="en-GB" dirty="0" smtClean="0"/>
              <a:t>Principles: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8064896" cy="5256584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Transparency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Clear information around travel times/transfer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Security of funding for services moved to community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/>
              <a:t>Clear descriptions of concepts </a:t>
            </a:r>
            <a:r>
              <a:rPr lang="en-GB" dirty="0" err="1" smtClean="0"/>
              <a:t>eg</a:t>
            </a:r>
            <a:r>
              <a:rPr lang="en-GB" dirty="0" smtClean="0"/>
              <a:t> place </a:t>
            </a:r>
            <a:r>
              <a:rPr lang="en-GB" smtClean="0"/>
              <a:t>based care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 smtClean="0"/>
          </a:p>
          <a:p>
            <a:pPr marL="514350" indent="-514350" algn="l">
              <a:buFont typeface="+mj-lt"/>
              <a:buAutoNum type="arabicPeriod"/>
            </a:pPr>
            <a:endParaRPr lang="en-GB" dirty="0" smtClean="0"/>
          </a:p>
          <a:p>
            <a:pPr marL="514350" indent="-514350" algn="l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3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Principles: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Principles:</dc:title>
  <dc:creator>Sarah Redka</dc:creator>
  <cp:lastModifiedBy>Sarah Redka</cp:lastModifiedBy>
  <cp:revision>1</cp:revision>
  <dcterms:created xsi:type="dcterms:W3CDTF">2017-06-28T10:50:03Z</dcterms:created>
  <dcterms:modified xsi:type="dcterms:W3CDTF">2017-06-28T10:55:10Z</dcterms:modified>
</cp:coreProperties>
</file>