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BAD03-84A9-4E29-BBC2-57819490E27D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36AFD-0243-4C9F-8291-A45DAF296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1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91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5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7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9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2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F2CD-DAE0-460A-937F-EC9EC3E17499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F894-9CDA-4507-BF12-A3202A76C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2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80556"/>
            <a:ext cx="4028678" cy="17642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PATIENT EXPERIENCE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A SNAPSHOT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SWCS CITIZENS ASSEMBLY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2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0556"/>
            <a:ext cx="4388718" cy="190828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Healthwatch</a:t>
            </a:r>
            <a:r>
              <a:rPr lang="en-GB" dirty="0" smtClean="0"/>
              <a:t> …. Network of Networks …. 13 across SWCS footprint  ….. Patient and public views, stories, opinions, experience … not research</a:t>
            </a:r>
          </a:p>
          <a:p>
            <a:endParaRPr lang="en-GB" dirty="0"/>
          </a:p>
          <a:p>
            <a:r>
              <a:rPr lang="en-GB" dirty="0" smtClean="0"/>
              <a:t>Patient Experience Library  …… collated  and catalogued whole of UK patient experience literature . Over 40,000 documents from </a:t>
            </a:r>
            <a:r>
              <a:rPr lang="en-GB" dirty="0" err="1" smtClean="0"/>
              <a:t>Healthwatch</a:t>
            </a:r>
            <a:r>
              <a:rPr lang="en-GB" dirty="0" smtClean="0"/>
              <a:t>, health charities, academics, think tanks and government bodies in a single online database.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1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39" y="188640"/>
            <a:ext cx="3840664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Brief overview from:</a:t>
            </a:r>
            <a:endParaRPr lang="en-GB" dirty="0"/>
          </a:p>
          <a:p>
            <a:r>
              <a:rPr lang="en-GB" dirty="0" err="1" smtClean="0"/>
              <a:t>Hw</a:t>
            </a:r>
            <a:r>
              <a:rPr lang="en-GB" dirty="0" smtClean="0"/>
              <a:t> Havering … “Right Care, Right Place, First Time” 2018</a:t>
            </a:r>
          </a:p>
          <a:p>
            <a:r>
              <a:rPr lang="en-GB" dirty="0" err="1" smtClean="0"/>
              <a:t>Hw</a:t>
            </a:r>
            <a:r>
              <a:rPr lang="en-GB" dirty="0" smtClean="0"/>
              <a:t> Enfield … good example … “A&amp;E A One Stop Shop  for Everyday Healthcare Needs”2018</a:t>
            </a:r>
          </a:p>
          <a:p>
            <a:r>
              <a:rPr lang="en-GB" dirty="0" err="1" smtClean="0"/>
              <a:t>Hw</a:t>
            </a:r>
            <a:r>
              <a:rPr lang="en-GB" dirty="0" smtClean="0"/>
              <a:t> Torbay …. (Draft) ..Design Improvement feedback …”What Matters to You?”  2018</a:t>
            </a:r>
          </a:p>
          <a:p>
            <a:r>
              <a:rPr lang="en-GB" dirty="0" err="1" smtClean="0"/>
              <a:t>Hw</a:t>
            </a:r>
            <a:r>
              <a:rPr lang="en-GB" dirty="0" smtClean="0"/>
              <a:t> Somerset …. NHS 111  2018</a:t>
            </a:r>
          </a:p>
          <a:p>
            <a:r>
              <a:rPr lang="en-GB" dirty="0" err="1" smtClean="0"/>
              <a:t>Hw</a:t>
            </a:r>
            <a:r>
              <a:rPr lang="en-GB" dirty="0" smtClean="0"/>
              <a:t> South Gloucestershire/ “</a:t>
            </a:r>
            <a:r>
              <a:rPr lang="en-GB" dirty="0" err="1" smtClean="0"/>
              <a:t>Hivewatch</a:t>
            </a:r>
            <a:r>
              <a:rPr lang="en-GB" dirty="0" smtClean="0"/>
              <a:t>” …people with a learning disability  …MIU and A&amp;E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5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usual suspects! </a:t>
            </a:r>
          </a:p>
          <a:p>
            <a:r>
              <a:rPr lang="en-GB" dirty="0" smtClean="0"/>
              <a:t>Parking issues</a:t>
            </a:r>
          </a:p>
          <a:p>
            <a:r>
              <a:rPr lang="en-GB" dirty="0" smtClean="0"/>
              <a:t>Booking in</a:t>
            </a:r>
          </a:p>
          <a:p>
            <a:r>
              <a:rPr lang="en-GB" dirty="0" smtClean="0"/>
              <a:t>Waiting area; crowded, noisy, waiting times, uncomfortable seating</a:t>
            </a:r>
          </a:p>
          <a:p>
            <a:r>
              <a:rPr lang="en-GB" dirty="0" smtClean="0"/>
              <a:t>Poor signage </a:t>
            </a:r>
          </a:p>
          <a:p>
            <a:r>
              <a:rPr lang="en-GB" dirty="0" smtClean="0"/>
              <a:t>Needing assistance</a:t>
            </a:r>
          </a:p>
          <a:p>
            <a:r>
              <a:rPr lang="en-GB" dirty="0" smtClean="0"/>
              <a:t>Rude members of staff</a:t>
            </a:r>
          </a:p>
          <a:p>
            <a:r>
              <a:rPr lang="en-GB" dirty="0" smtClean="0"/>
              <a:t>Poor communication</a:t>
            </a:r>
          </a:p>
          <a:p>
            <a:r>
              <a:rPr lang="en-GB" dirty="0" smtClean="0"/>
              <a:t>Insufficient information at end of visit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39" y="188640"/>
            <a:ext cx="3840664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1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Importance of co-production/co-design</a:t>
            </a:r>
          </a:p>
          <a:p>
            <a:r>
              <a:rPr lang="en-GB" dirty="0" smtClean="0"/>
              <a:t>Place based, person-centred care</a:t>
            </a:r>
          </a:p>
          <a:p>
            <a:r>
              <a:rPr lang="en-GB" dirty="0" smtClean="0"/>
              <a:t>Compassionate care, respect, dignity preserved, privacy  </a:t>
            </a:r>
          </a:p>
          <a:p>
            <a:r>
              <a:rPr lang="en-GB" dirty="0" smtClean="0"/>
              <a:t>Communication … Accessible Information Standard</a:t>
            </a:r>
          </a:p>
          <a:p>
            <a:r>
              <a:rPr lang="en-GB" dirty="0" smtClean="0"/>
              <a:t>Reasonable adjustment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39" y="188640"/>
            <a:ext cx="3840664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98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SWCS CITIZENS ASSEMBLY </vt:lpstr>
      <vt:lpstr>PowerPoint Presentation</vt:lpstr>
      <vt:lpstr>PowerPoint Presentation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Members to the Senate Assembly Update</dc:title>
  <dc:creator>patriciatrim</dc:creator>
  <cp:lastModifiedBy>patriciatrim</cp:lastModifiedBy>
  <cp:revision>12</cp:revision>
  <cp:lastPrinted>2018-11-27T10:35:09Z</cp:lastPrinted>
  <dcterms:created xsi:type="dcterms:W3CDTF">2018-09-26T08:46:20Z</dcterms:created>
  <dcterms:modified xsi:type="dcterms:W3CDTF">2018-11-27T11:15:49Z</dcterms:modified>
</cp:coreProperties>
</file>