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462" r:id="rId2"/>
    <p:sldId id="463" r:id="rId3"/>
    <p:sldId id="510" r:id="rId4"/>
    <p:sldId id="503" r:id="rId5"/>
    <p:sldId id="470" r:id="rId6"/>
    <p:sldId id="511" r:id="rId7"/>
    <p:sldId id="513" r:id="rId8"/>
    <p:sldId id="499" r:id="rId9"/>
    <p:sldId id="504" r:id="rId10"/>
    <p:sldId id="505" r:id="rId11"/>
    <p:sldId id="506" r:id="rId12"/>
    <p:sldId id="472" r:id="rId13"/>
    <p:sldId id="474" r:id="rId14"/>
    <p:sldId id="479" r:id="rId15"/>
    <p:sldId id="486" r:id="rId16"/>
    <p:sldId id="487" r:id="rId17"/>
    <p:sldId id="512" r:id="rId18"/>
    <p:sldId id="49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9A"/>
    <a:srgbClr val="22518A"/>
    <a:srgbClr val="000099"/>
    <a:srgbClr val="07599D"/>
    <a:srgbClr val="0868B8"/>
    <a:srgbClr val="004E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71" autoAdjust="0"/>
    <p:restoredTop sz="91153" autoAdjust="0"/>
  </p:normalViewPr>
  <p:slideViewPr>
    <p:cSldViewPr>
      <p:cViewPr>
        <p:scale>
          <a:sx n="90" d="100"/>
          <a:sy n="90" d="100"/>
        </p:scale>
        <p:origin x="-2598" y="-46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120"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harmesh Patel" userId="f3fbf14453a285ae" providerId="LiveId" clId="{7E215845-FBC3-40F9-83F7-1C31E084822D}"/>
    <pc:docChg chg="undo redo custSel addSld delSld modSld sldOrd">
      <pc:chgData name="Dharmesh Patel" userId="f3fbf14453a285ae" providerId="LiveId" clId="{7E215845-FBC3-40F9-83F7-1C31E084822D}" dt="2018-02-02T00:20:34.951" v="23784" actId="313"/>
      <pc:docMkLst>
        <pc:docMk/>
      </pc:docMkLst>
      <pc:sldChg chg="modSp modNotesTx">
        <pc:chgData name="Dharmesh Patel" userId="f3fbf14453a285ae" providerId="LiveId" clId="{7E215845-FBC3-40F9-83F7-1C31E084822D}" dt="2018-02-01T14:23:48.767" v="3821" actId="6549"/>
        <pc:sldMkLst>
          <pc:docMk/>
          <pc:sldMk cId="3859185338" sldId="256"/>
        </pc:sldMkLst>
        <pc:spChg chg="mod">
          <ac:chgData name="Dharmesh Patel" userId="f3fbf14453a285ae" providerId="LiveId" clId="{7E215845-FBC3-40F9-83F7-1C31E084822D}" dt="2018-02-01T11:47:43.417" v="3068" actId="6549"/>
          <ac:spMkLst>
            <pc:docMk/>
            <pc:sldMk cId="3859185338" sldId="256"/>
            <ac:spMk id="2" creationId="{00000000-0000-0000-0000-000000000000}"/>
          </ac:spMkLst>
        </pc:spChg>
        <pc:spChg chg="mod">
          <ac:chgData name="Dharmesh Patel" userId="f3fbf14453a285ae" providerId="LiveId" clId="{7E215845-FBC3-40F9-83F7-1C31E084822D}" dt="2018-02-01T11:47:56.688" v="3093" actId="6549"/>
          <ac:spMkLst>
            <pc:docMk/>
            <pc:sldMk cId="3859185338" sldId="256"/>
            <ac:spMk id="3" creationId="{00000000-0000-0000-0000-000000000000}"/>
          </ac:spMkLst>
        </pc:spChg>
      </pc:sldChg>
      <pc:sldChg chg="modSp">
        <pc:chgData name="Dharmesh Patel" userId="f3fbf14453a285ae" providerId="LiveId" clId="{7E215845-FBC3-40F9-83F7-1C31E084822D}" dt="2018-02-02T00:05:37.917" v="23478" actId="1037"/>
        <pc:sldMkLst>
          <pc:docMk/>
          <pc:sldMk cId="3187789475" sldId="431"/>
        </pc:sldMkLst>
        <pc:spChg chg="mod">
          <ac:chgData name="Dharmesh Patel" userId="f3fbf14453a285ae" providerId="LiveId" clId="{7E215845-FBC3-40F9-83F7-1C31E084822D}" dt="2018-02-02T00:05:24.825" v="23465" actId="5793"/>
          <ac:spMkLst>
            <pc:docMk/>
            <pc:sldMk cId="3187789475" sldId="431"/>
            <ac:spMk id="13" creationId="{EE3B7496-E782-4F5A-9224-4F086FA33BE2}"/>
          </ac:spMkLst>
        </pc:spChg>
        <pc:spChg chg="mod">
          <ac:chgData name="Dharmesh Patel" userId="f3fbf14453a285ae" providerId="LiveId" clId="{7E215845-FBC3-40F9-83F7-1C31E084822D}" dt="2018-02-02T00:05:37.917" v="23478" actId="1037"/>
          <ac:spMkLst>
            <pc:docMk/>
            <pc:sldMk cId="3187789475" sldId="431"/>
            <ac:spMk id="14" creationId="{B4F0D01F-0646-4228-AB8E-B59E06352CAA}"/>
          </ac:spMkLst>
        </pc:spChg>
      </pc:sldChg>
      <pc:sldChg chg="modSp">
        <pc:chgData name="Dharmesh Patel" userId="f3fbf14453a285ae" providerId="LiveId" clId="{7E215845-FBC3-40F9-83F7-1C31E084822D}" dt="2018-02-02T00:06:07.781" v="23488" actId="20577"/>
        <pc:sldMkLst>
          <pc:docMk/>
          <pc:sldMk cId="1739237291" sldId="432"/>
        </pc:sldMkLst>
        <pc:spChg chg="mod">
          <ac:chgData name="Dharmesh Patel" userId="f3fbf14453a285ae" providerId="LiveId" clId="{7E215845-FBC3-40F9-83F7-1C31E084822D}" dt="2018-02-02T00:06:07.781" v="23488" actId="20577"/>
          <ac:spMkLst>
            <pc:docMk/>
            <pc:sldMk cId="1739237291" sldId="432"/>
            <ac:spMk id="2" creationId="{9A3B701C-BBCF-4031-8C6F-26E52516FF10}"/>
          </ac:spMkLst>
        </pc:spChg>
      </pc:sldChg>
      <pc:sldChg chg="modSp">
        <pc:chgData name="Dharmesh Patel" userId="f3fbf14453a285ae" providerId="LiveId" clId="{7E215845-FBC3-40F9-83F7-1C31E084822D}" dt="2018-02-02T00:06:17.324" v="23498" actId="20577"/>
        <pc:sldMkLst>
          <pc:docMk/>
          <pc:sldMk cId="1829093081" sldId="433"/>
        </pc:sldMkLst>
        <pc:spChg chg="mod">
          <ac:chgData name="Dharmesh Patel" userId="f3fbf14453a285ae" providerId="LiveId" clId="{7E215845-FBC3-40F9-83F7-1C31E084822D}" dt="2018-02-02T00:06:17.324" v="23498" actId="20577"/>
          <ac:spMkLst>
            <pc:docMk/>
            <pc:sldMk cId="1829093081" sldId="433"/>
            <ac:spMk id="2" creationId="{86569DD0-E3B6-4A0E-AC38-F538193CC8CA}"/>
          </ac:spMkLst>
        </pc:spChg>
      </pc:sldChg>
      <pc:sldChg chg="addSp modSp modNotesTx">
        <pc:chgData name="Dharmesh Patel" userId="f3fbf14453a285ae" providerId="LiveId" clId="{7E215845-FBC3-40F9-83F7-1C31E084822D}" dt="2018-02-01T23:35:03.956" v="22361" actId="20577"/>
        <pc:sldMkLst>
          <pc:docMk/>
          <pc:sldMk cId="254992973" sldId="440"/>
        </pc:sldMkLst>
        <pc:spChg chg="mod">
          <ac:chgData name="Dharmesh Patel" userId="f3fbf14453a285ae" providerId="LiveId" clId="{7E215845-FBC3-40F9-83F7-1C31E084822D}" dt="2018-02-01T23:11:36.321" v="21949" actId="27636"/>
          <ac:spMkLst>
            <pc:docMk/>
            <pc:sldMk cId="254992973" sldId="440"/>
            <ac:spMk id="2" creationId="{D9878E33-FC35-4513-8CB3-DE89CC5388C8}"/>
          </ac:spMkLst>
        </pc:spChg>
        <pc:spChg chg="add mod">
          <ac:chgData name="Dharmesh Patel" userId="f3fbf14453a285ae" providerId="LiveId" clId="{7E215845-FBC3-40F9-83F7-1C31E084822D}" dt="2018-02-01T23:10:10.811" v="21826" actId="1036"/>
          <ac:spMkLst>
            <pc:docMk/>
            <pc:sldMk cId="254992973" sldId="440"/>
            <ac:spMk id="5" creationId="{1DF903AF-5392-425B-86F7-E41DA1727809}"/>
          </ac:spMkLst>
        </pc:spChg>
        <pc:spChg chg="mod">
          <ac:chgData name="Dharmesh Patel" userId="f3fbf14453a285ae" providerId="LiveId" clId="{7E215845-FBC3-40F9-83F7-1C31E084822D}" dt="2018-02-01T23:18:53.956" v="22124" actId="1038"/>
          <ac:spMkLst>
            <pc:docMk/>
            <pc:sldMk cId="254992973" sldId="440"/>
            <ac:spMk id="7" creationId="{B12DC8ED-62E7-4445-94FD-567409539852}"/>
          </ac:spMkLst>
        </pc:spChg>
        <pc:spChg chg="add mod">
          <ac:chgData name="Dharmesh Patel" userId="f3fbf14453a285ae" providerId="LiveId" clId="{7E215845-FBC3-40F9-83F7-1C31E084822D}" dt="2018-02-01T23:19:23.389" v="22134" actId="1038"/>
          <ac:spMkLst>
            <pc:docMk/>
            <pc:sldMk cId="254992973" sldId="440"/>
            <ac:spMk id="9" creationId="{B4AB2308-140E-4FD9-BC5E-E55301B12FE4}"/>
          </ac:spMkLst>
        </pc:spChg>
        <pc:spChg chg="add mod">
          <ac:chgData name="Dharmesh Patel" userId="f3fbf14453a285ae" providerId="LiveId" clId="{7E215845-FBC3-40F9-83F7-1C31E084822D}" dt="2018-02-01T23:21:08.528" v="22209" actId="1037"/>
          <ac:spMkLst>
            <pc:docMk/>
            <pc:sldMk cId="254992973" sldId="440"/>
            <ac:spMk id="10" creationId="{197C5E65-7548-45A5-9A36-331D236C5844}"/>
          </ac:spMkLst>
        </pc:spChg>
        <pc:graphicFrameChg chg="mod modGraphic">
          <ac:chgData name="Dharmesh Patel" userId="f3fbf14453a285ae" providerId="LiveId" clId="{7E215845-FBC3-40F9-83F7-1C31E084822D}" dt="2018-02-01T23:13:30.579" v="21970" actId="20577"/>
          <ac:graphicFrameMkLst>
            <pc:docMk/>
            <pc:sldMk cId="254992973" sldId="440"/>
            <ac:graphicFrameMk id="6" creationId="{BC28CBEE-7509-4107-AACF-879285A889F1}"/>
          </ac:graphicFrameMkLst>
        </pc:graphicFrameChg>
        <pc:graphicFrameChg chg="add mod modGraphic">
          <ac:chgData name="Dharmesh Patel" userId="f3fbf14453a285ae" providerId="LiveId" clId="{7E215845-FBC3-40F9-83F7-1C31E084822D}" dt="2018-02-01T23:19:17.746" v="22125" actId="2165"/>
          <ac:graphicFrameMkLst>
            <pc:docMk/>
            <pc:sldMk cId="254992973" sldId="440"/>
            <ac:graphicFrameMk id="8" creationId="{8263F2D1-D05D-4C36-8DA2-79EE03D54924}"/>
          </ac:graphicFrameMkLst>
        </pc:graphicFrameChg>
      </pc:sldChg>
      <pc:sldChg chg="addSp delSp modSp modNotesTx">
        <pc:chgData name="Dharmesh Patel" userId="f3fbf14453a285ae" providerId="LiveId" clId="{7E215845-FBC3-40F9-83F7-1C31E084822D}" dt="2018-02-01T23:47:17.177" v="23147" actId="20577"/>
        <pc:sldMkLst>
          <pc:docMk/>
          <pc:sldMk cId="4214035041" sldId="441"/>
        </pc:sldMkLst>
        <pc:spChg chg="mod">
          <ac:chgData name="Dharmesh Patel" userId="f3fbf14453a285ae" providerId="LiveId" clId="{7E215845-FBC3-40F9-83F7-1C31E084822D}" dt="2018-02-01T23:47:17.177" v="23147" actId="20577"/>
          <ac:spMkLst>
            <pc:docMk/>
            <pc:sldMk cId="4214035041" sldId="441"/>
            <ac:spMk id="2" creationId="{C12E1E49-3EFD-49CB-8CEC-3FD7B31A064E}"/>
          </ac:spMkLst>
        </pc:spChg>
        <pc:spChg chg="add del mod">
          <ac:chgData name="Dharmesh Patel" userId="f3fbf14453a285ae" providerId="LiveId" clId="{7E215845-FBC3-40F9-83F7-1C31E084822D}" dt="2018-02-01T23:46:36.635" v="23132" actId="478"/>
          <ac:spMkLst>
            <pc:docMk/>
            <pc:sldMk cId="4214035041" sldId="441"/>
            <ac:spMk id="4" creationId="{A66A044C-B426-4637-917A-E9AF8678E2FB}"/>
          </ac:spMkLst>
        </pc:spChg>
        <pc:spChg chg="mod">
          <ac:chgData name="Dharmesh Patel" userId="f3fbf14453a285ae" providerId="LiveId" clId="{7E215845-FBC3-40F9-83F7-1C31E084822D}" dt="2018-02-01T23:46:40.619" v="23136" actId="1036"/>
          <ac:spMkLst>
            <pc:docMk/>
            <pc:sldMk cId="4214035041" sldId="441"/>
            <ac:spMk id="6" creationId="{4849DFEF-896E-4FF5-BDCD-8DF91448E6D3}"/>
          </ac:spMkLst>
        </pc:spChg>
        <pc:spChg chg="add del mod">
          <ac:chgData name="Dharmesh Patel" userId="f3fbf14453a285ae" providerId="LiveId" clId="{7E215845-FBC3-40F9-83F7-1C31E084822D}" dt="2018-02-01T23:46:36.635" v="23132" actId="478"/>
          <ac:spMkLst>
            <pc:docMk/>
            <pc:sldMk cId="4214035041" sldId="441"/>
            <ac:spMk id="7" creationId="{D68A1D64-74F1-4EB1-88D1-4F10859DD5C4}"/>
          </ac:spMkLst>
        </pc:spChg>
        <pc:graphicFrameChg chg="add del mod modGraphic">
          <ac:chgData name="Dharmesh Patel" userId="f3fbf14453a285ae" providerId="LiveId" clId="{7E215845-FBC3-40F9-83F7-1C31E084822D}" dt="2018-02-01T23:46:36.635" v="23132" actId="478"/>
          <ac:graphicFrameMkLst>
            <pc:docMk/>
            <pc:sldMk cId="4214035041" sldId="441"/>
            <ac:graphicFrameMk id="3" creationId="{8301E43F-5510-41E2-A287-8790D9C9C73E}"/>
          </ac:graphicFrameMkLst>
        </pc:graphicFrameChg>
        <pc:graphicFrameChg chg="mod modGraphic">
          <ac:chgData name="Dharmesh Patel" userId="f3fbf14453a285ae" providerId="LiveId" clId="{7E215845-FBC3-40F9-83F7-1C31E084822D}" dt="2018-02-01T23:46:40.619" v="23136" actId="1036"/>
          <ac:graphicFrameMkLst>
            <pc:docMk/>
            <pc:sldMk cId="4214035041" sldId="441"/>
            <ac:graphicFrameMk id="5" creationId="{1FE77496-8DC2-4E13-96AB-EDBB45F3D522}"/>
          </ac:graphicFrameMkLst>
        </pc:graphicFrameChg>
      </pc:sldChg>
      <pc:sldChg chg="addSp delSp modSp modNotesTx">
        <pc:chgData name="Dharmesh Patel" userId="f3fbf14453a285ae" providerId="LiveId" clId="{7E215845-FBC3-40F9-83F7-1C31E084822D}" dt="2018-02-01T21:46:55.928" v="18283" actId="20577"/>
        <pc:sldMkLst>
          <pc:docMk/>
          <pc:sldMk cId="3082931318" sldId="442"/>
        </pc:sldMkLst>
        <pc:spChg chg="mod">
          <ac:chgData name="Dharmesh Patel" userId="f3fbf14453a285ae" providerId="LiveId" clId="{7E215845-FBC3-40F9-83F7-1C31E084822D}" dt="2018-02-01T21:06:31.721" v="15521" actId="6549"/>
          <ac:spMkLst>
            <pc:docMk/>
            <pc:sldMk cId="3082931318" sldId="442"/>
            <ac:spMk id="2" creationId="{65B39A97-B073-4B1F-A32E-7250ED0B4D43}"/>
          </ac:spMkLst>
        </pc:spChg>
        <pc:graphicFrameChg chg="add mod">
          <ac:chgData name="Dharmesh Patel" userId="f3fbf14453a285ae" providerId="LiveId" clId="{7E215845-FBC3-40F9-83F7-1C31E084822D}" dt="2018-02-01T20:54:43.190" v="14867" actId="1035"/>
          <ac:graphicFrameMkLst>
            <pc:docMk/>
            <pc:sldMk cId="3082931318" sldId="442"/>
            <ac:graphicFrameMk id="6" creationId="{21001452-1236-4183-8474-2B941F8C2AEF}"/>
          </ac:graphicFrameMkLst>
        </pc:graphicFrameChg>
        <pc:graphicFrameChg chg="add mod">
          <ac:chgData name="Dharmesh Patel" userId="f3fbf14453a285ae" providerId="LiveId" clId="{7E215845-FBC3-40F9-83F7-1C31E084822D}" dt="2018-02-01T20:54:43.190" v="14867" actId="1035"/>
          <ac:graphicFrameMkLst>
            <pc:docMk/>
            <pc:sldMk cId="3082931318" sldId="442"/>
            <ac:graphicFrameMk id="7" creationId="{B17D36FB-83A7-431F-A45F-7B7EEFB21C0E}"/>
          </ac:graphicFrameMkLst>
        </pc:graphicFrameChg>
        <pc:picChg chg="del">
          <ac:chgData name="Dharmesh Patel" userId="f3fbf14453a285ae" providerId="LiveId" clId="{7E215845-FBC3-40F9-83F7-1C31E084822D}" dt="2018-02-01T20:54:19.930" v="14855" actId="478"/>
          <ac:picMkLst>
            <pc:docMk/>
            <pc:sldMk cId="3082931318" sldId="442"/>
            <ac:picMk id="4" creationId="{B7434374-9F76-42F2-BAF7-3F3371E27B31}"/>
          </ac:picMkLst>
        </pc:picChg>
      </pc:sldChg>
      <pc:sldChg chg="addSp modSp modNotesTx">
        <pc:chgData name="Dharmesh Patel" userId="f3fbf14453a285ae" providerId="LiveId" clId="{7E215845-FBC3-40F9-83F7-1C31E084822D}" dt="2018-02-01T23:29:11.069" v="22335" actId="20577"/>
        <pc:sldMkLst>
          <pc:docMk/>
          <pc:sldMk cId="1403560973" sldId="443"/>
        </pc:sldMkLst>
        <pc:spChg chg="mod">
          <ac:chgData name="Dharmesh Patel" userId="f3fbf14453a285ae" providerId="LiveId" clId="{7E215845-FBC3-40F9-83F7-1C31E084822D}" dt="2018-02-01T18:53:38.123" v="12875" actId="20577"/>
          <ac:spMkLst>
            <pc:docMk/>
            <pc:sldMk cId="1403560973" sldId="443"/>
            <ac:spMk id="2" creationId="{5A007D0A-AB85-4BE7-9ADB-9ECDAEAEC08C}"/>
          </ac:spMkLst>
        </pc:spChg>
        <pc:spChg chg="add mod">
          <ac:chgData name="Dharmesh Patel" userId="f3fbf14453a285ae" providerId="LiveId" clId="{7E215845-FBC3-40F9-83F7-1C31E084822D}" dt="2018-02-01T21:33:57.277" v="17045" actId="20577"/>
          <ac:spMkLst>
            <pc:docMk/>
            <pc:sldMk cId="1403560973" sldId="443"/>
            <ac:spMk id="3" creationId="{ABAA5397-EAAE-4754-9376-177A833997DB}"/>
          </ac:spMkLst>
        </pc:spChg>
        <pc:spChg chg="add mod">
          <ac:chgData name="Dharmesh Patel" userId="f3fbf14453a285ae" providerId="LiveId" clId="{7E215845-FBC3-40F9-83F7-1C31E084822D}" dt="2018-02-01T21:33:49.594" v="17044" actId="1036"/>
          <ac:spMkLst>
            <pc:docMk/>
            <pc:sldMk cId="1403560973" sldId="443"/>
            <ac:spMk id="10" creationId="{6CFDA5F4-BD60-418D-A6C1-DA2295DD0A75}"/>
          </ac:spMkLst>
        </pc:spChg>
        <pc:spChg chg="mod">
          <ac:chgData name="Dharmesh Patel" userId="f3fbf14453a285ae" providerId="LiveId" clId="{7E215845-FBC3-40F9-83F7-1C31E084822D}" dt="2018-02-01T18:54:18.985" v="12883" actId="403"/>
          <ac:spMkLst>
            <pc:docMk/>
            <pc:sldMk cId="1403560973" sldId="443"/>
            <ac:spMk id="12" creationId="{072753BE-4594-450A-9D7B-71174774CD97}"/>
          </ac:spMkLst>
        </pc:spChg>
        <pc:spChg chg="mod">
          <ac:chgData name="Dharmesh Patel" userId="f3fbf14453a285ae" providerId="LiveId" clId="{7E215845-FBC3-40F9-83F7-1C31E084822D}" dt="2018-02-01T18:54:41.010" v="12889" actId="1036"/>
          <ac:spMkLst>
            <pc:docMk/>
            <pc:sldMk cId="1403560973" sldId="443"/>
            <ac:spMk id="15" creationId="{F353B55C-E006-44DD-B455-D820E07CE447}"/>
          </ac:spMkLst>
        </pc:spChg>
        <pc:spChg chg="mod">
          <ac:chgData name="Dharmesh Patel" userId="f3fbf14453a285ae" providerId="LiveId" clId="{7E215845-FBC3-40F9-83F7-1C31E084822D}" dt="2018-02-01T18:54:41.010" v="12889" actId="1036"/>
          <ac:spMkLst>
            <pc:docMk/>
            <pc:sldMk cId="1403560973" sldId="443"/>
            <ac:spMk id="16" creationId="{1C60BE39-DAAE-4B06-962A-DAE98B658262}"/>
          </ac:spMkLst>
        </pc:spChg>
        <pc:graphicFrameChg chg="mod modGraphic">
          <ac:chgData name="Dharmesh Patel" userId="f3fbf14453a285ae" providerId="LiveId" clId="{7E215845-FBC3-40F9-83F7-1C31E084822D}" dt="2018-02-01T20:13:09.520" v="13167" actId="20577"/>
          <ac:graphicFrameMkLst>
            <pc:docMk/>
            <pc:sldMk cId="1403560973" sldId="443"/>
            <ac:graphicFrameMk id="14" creationId="{F02B64E6-1377-410B-AE18-742328A54F95}"/>
          </ac:graphicFrameMkLst>
        </pc:graphicFrameChg>
      </pc:sldChg>
      <pc:sldChg chg="addSp modSp modNotesTx">
        <pc:chgData name="Dharmesh Patel" userId="f3fbf14453a285ae" providerId="LiveId" clId="{7E215845-FBC3-40F9-83F7-1C31E084822D}" dt="2018-02-01T21:05:26.885" v="15490" actId="1035"/>
        <pc:sldMkLst>
          <pc:docMk/>
          <pc:sldMk cId="1279566744" sldId="444"/>
        </pc:sldMkLst>
        <pc:spChg chg="mod">
          <ac:chgData name="Dharmesh Patel" userId="f3fbf14453a285ae" providerId="LiveId" clId="{7E215845-FBC3-40F9-83F7-1C31E084822D}" dt="2018-02-01T20:58:57.396" v="14979" actId="20577"/>
          <ac:spMkLst>
            <pc:docMk/>
            <pc:sldMk cId="1279566744" sldId="444"/>
            <ac:spMk id="2" creationId="{7F4B54EE-3990-4C43-AF44-9D1706E31101}"/>
          </ac:spMkLst>
        </pc:spChg>
        <pc:spChg chg="mod">
          <ac:chgData name="Dharmesh Patel" userId="f3fbf14453a285ae" providerId="LiveId" clId="{7E215845-FBC3-40F9-83F7-1C31E084822D}" dt="2018-02-01T21:01:13.927" v="14990" actId="1076"/>
          <ac:spMkLst>
            <pc:docMk/>
            <pc:sldMk cId="1279566744" sldId="444"/>
            <ac:spMk id="6" creationId="{58D40D8F-02DA-416F-A586-5ADF5B4EA240}"/>
          </ac:spMkLst>
        </pc:spChg>
        <pc:spChg chg="mod">
          <ac:chgData name="Dharmesh Patel" userId="f3fbf14453a285ae" providerId="LiveId" clId="{7E215845-FBC3-40F9-83F7-1C31E084822D}" dt="2018-02-01T21:05:26.885" v="15490" actId="1035"/>
          <ac:spMkLst>
            <pc:docMk/>
            <pc:sldMk cId="1279566744" sldId="444"/>
            <ac:spMk id="7" creationId="{CFB5582A-F5FF-4A6A-90FE-C429AB3A8EC2}"/>
          </ac:spMkLst>
        </pc:spChg>
        <pc:spChg chg="add mod">
          <ac:chgData name="Dharmesh Patel" userId="f3fbf14453a285ae" providerId="LiveId" clId="{7E215845-FBC3-40F9-83F7-1C31E084822D}" dt="2018-02-01T21:04:59.217" v="15480" actId="20577"/>
          <ac:spMkLst>
            <pc:docMk/>
            <pc:sldMk cId="1279566744" sldId="444"/>
            <ac:spMk id="8" creationId="{5FA47E34-5176-4712-BF12-04224F2F1A81}"/>
          </ac:spMkLst>
        </pc:spChg>
        <pc:graphicFrameChg chg="mod">
          <ac:chgData name="Dharmesh Patel" userId="f3fbf14453a285ae" providerId="LiveId" clId="{7E215845-FBC3-40F9-83F7-1C31E084822D}" dt="2018-02-01T21:01:09.075" v="14989" actId="1076"/>
          <ac:graphicFrameMkLst>
            <pc:docMk/>
            <pc:sldMk cId="1279566744" sldId="444"/>
            <ac:graphicFrameMk id="4" creationId="{FABF0177-7831-4F90-83CA-4C1CCDFF9E0A}"/>
          </ac:graphicFrameMkLst>
        </pc:graphicFrameChg>
      </pc:sldChg>
      <pc:sldChg chg="modSp modNotesTx">
        <pc:chgData name="Dharmesh Patel" userId="f3fbf14453a285ae" providerId="LiveId" clId="{7E215845-FBC3-40F9-83F7-1C31E084822D}" dt="2018-02-01T22:33:18.643" v="20858" actId="20577"/>
        <pc:sldMkLst>
          <pc:docMk/>
          <pc:sldMk cId="681879774" sldId="445"/>
        </pc:sldMkLst>
        <pc:spChg chg="mod">
          <ac:chgData name="Dharmesh Patel" userId="f3fbf14453a285ae" providerId="LiveId" clId="{7E215845-FBC3-40F9-83F7-1C31E084822D}" dt="2018-02-01T22:32:27.252" v="20823" actId="20577"/>
          <ac:spMkLst>
            <pc:docMk/>
            <pc:sldMk cId="681879774" sldId="445"/>
            <ac:spMk id="2" creationId="{60B47488-9401-42FA-AF30-88700F3D7DF0}"/>
          </ac:spMkLst>
        </pc:spChg>
        <pc:graphicFrameChg chg="mod modGraphic">
          <ac:chgData name="Dharmesh Patel" userId="f3fbf14453a285ae" providerId="LiveId" clId="{7E215845-FBC3-40F9-83F7-1C31E084822D}" dt="2018-02-01T22:33:10.197" v="20856" actId="20577"/>
          <ac:graphicFrameMkLst>
            <pc:docMk/>
            <pc:sldMk cId="681879774" sldId="445"/>
            <ac:graphicFrameMk id="5" creationId="{CBD9B377-889C-4E77-A21C-0DA84A6034C5}"/>
          </ac:graphicFrameMkLst>
        </pc:graphicFrameChg>
      </pc:sldChg>
      <pc:sldChg chg="addSp modSp ord modNotesTx">
        <pc:chgData name="Dharmesh Patel" userId="f3fbf14453a285ae" providerId="LiveId" clId="{7E215845-FBC3-40F9-83F7-1C31E084822D}" dt="2018-02-02T00:10:19.887" v="23653"/>
        <pc:sldMkLst>
          <pc:docMk/>
          <pc:sldMk cId="1923892906" sldId="446"/>
        </pc:sldMkLst>
        <pc:spChg chg="mod">
          <ac:chgData name="Dharmesh Patel" userId="f3fbf14453a285ae" providerId="LiveId" clId="{7E215845-FBC3-40F9-83F7-1C31E084822D}" dt="2018-02-01T20:23:07.684" v="13489" actId="20577"/>
          <ac:spMkLst>
            <pc:docMk/>
            <pc:sldMk cId="1923892906" sldId="446"/>
            <ac:spMk id="2" creationId="{34EA9E89-BB58-4949-B323-4B89E9EDD70C}"/>
          </ac:spMkLst>
        </pc:spChg>
        <pc:spChg chg="add mod">
          <ac:chgData name="Dharmesh Patel" userId="f3fbf14453a285ae" providerId="LiveId" clId="{7E215845-FBC3-40F9-83F7-1C31E084822D}" dt="2018-02-01T20:31:11.416" v="14037" actId="1035"/>
          <ac:spMkLst>
            <pc:docMk/>
            <pc:sldMk cId="1923892906" sldId="446"/>
            <ac:spMk id="10" creationId="{D251B721-81D0-448D-9533-8C8B19784388}"/>
          </ac:spMkLst>
        </pc:spChg>
        <pc:graphicFrameChg chg="modGraphic">
          <ac:chgData name="Dharmesh Patel" userId="f3fbf14453a285ae" providerId="LiveId" clId="{7E215845-FBC3-40F9-83F7-1C31E084822D}" dt="2018-02-01T20:25:14.551" v="13530" actId="6549"/>
          <ac:graphicFrameMkLst>
            <pc:docMk/>
            <pc:sldMk cId="1923892906" sldId="446"/>
            <ac:graphicFrameMk id="4" creationId="{B0E3370B-0A48-4B29-B83F-90DB2274A3F1}"/>
          </ac:graphicFrameMkLst>
        </pc:graphicFrameChg>
        <pc:graphicFrameChg chg="modGraphic">
          <ac:chgData name="Dharmesh Patel" userId="f3fbf14453a285ae" providerId="LiveId" clId="{7E215845-FBC3-40F9-83F7-1C31E084822D}" dt="2018-02-01T20:25:35.151" v="13557" actId="6549"/>
          <ac:graphicFrameMkLst>
            <pc:docMk/>
            <pc:sldMk cId="1923892906" sldId="446"/>
            <ac:graphicFrameMk id="7" creationId="{902C2989-8B3C-4FFA-A1C9-27D57929D5AF}"/>
          </ac:graphicFrameMkLst>
        </pc:graphicFrameChg>
      </pc:sldChg>
      <pc:sldChg chg="addSp delSp modSp modNotesTx">
        <pc:chgData name="Dharmesh Patel" userId="f3fbf14453a285ae" providerId="LiveId" clId="{7E215845-FBC3-40F9-83F7-1C31E084822D}" dt="2018-02-01T20:53:17.221" v="14850" actId="115"/>
        <pc:sldMkLst>
          <pc:docMk/>
          <pc:sldMk cId="3267505002" sldId="447"/>
        </pc:sldMkLst>
        <pc:spChg chg="mod">
          <ac:chgData name="Dharmesh Patel" userId="f3fbf14453a285ae" providerId="LiveId" clId="{7E215845-FBC3-40F9-83F7-1C31E084822D}" dt="2018-02-01T20:33:07.197" v="14083" actId="20577"/>
          <ac:spMkLst>
            <pc:docMk/>
            <pc:sldMk cId="3267505002" sldId="447"/>
            <ac:spMk id="2" creationId="{5058A282-D003-40C9-9605-C8044BFF1C84}"/>
          </ac:spMkLst>
        </pc:spChg>
        <pc:spChg chg="add mod">
          <ac:chgData name="Dharmesh Patel" userId="f3fbf14453a285ae" providerId="LiveId" clId="{7E215845-FBC3-40F9-83F7-1C31E084822D}" dt="2018-02-01T20:39:53.947" v="14382" actId="692"/>
          <ac:spMkLst>
            <pc:docMk/>
            <pc:sldMk cId="3267505002" sldId="447"/>
            <ac:spMk id="3" creationId="{8E85D835-E33F-4700-BF94-17E5C1B2825E}"/>
          </ac:spMkLst>
        </pc:spChg>
        <pc:spChg chg="mod">
          <ac:chgData name="Dharmesh Patel" userId="f3fbf14453a285ae" providerId="LiveId" clId="{7E215845-FBC3-40F9-83F7-1C31E084822D}" dt="2018-02-01T20:53:12.790" v="14849" actId="115"/>
          <ac:spMkLst>
            <pc:docMk/>
            <pc:sldMk cId="3267505002" sldId="447"/>
            <ac:spMk id="5" creationId="{872529C9-BAF9-4533-8000-924341D67A60}"/>
          </ac:spMkLst>
        </pc:spChg>
        <pc:spChg chg="mod">
          <ac:chgData name="Dharmesh Patel" userId="f3fbf14453a285ae" providerId="LiveId" clId="{7E215845-FBC3-40F9-83F7-1C31E084822D}" dt="2018-02-01T20:53:17.221" v="14850" actId="115"/>
          <ac:spMkLst>
            <pc:docMk/>
            <pc:sldMk cId="3267505002" sldId="447"/>
            <ac:spMk id="8" creationId="{CD233E89-EBAC-4AE8-BAF5-76204DBEE309}"/>
          </ac:spMkLst>
        </pc:spChg>
        <pc:spChg chg="add del">
          <ac:chgData name="Dharmesh Patel" userId="f3fbf14453a285ae" providerId="LiveId" clId="{7E215845-FBC3-40F9-83F7-1C31E084822D}" dt="2018-02-01T20:38:54.855" v="14379" actId="692"/>
          <ac:spMkLst>
            <pc:docMk/>
            <pc:sldMk cId="3267505002" sldId="447"/>
            <ac:spMk id="10" creationId="{E2CD620D-8547-4CD9-BE84-2BA224C51A14}"/>
          </ac:spMkLst>
        </pc:spChg>
        <pc:spChg chg="add mod">
          <ac:chgData name="Dharmesh Patel" userId="f3fbf14453a285ae" providerId="LiveId" clId="{7E215845-FBC3-40F9-83F7-1C31E084822D}" dt="2018-02-01T20:42:18.710" v="14697" actId="1036"/>
          <ac:spMkLst>
            <pc:docMk/>
            <pc:sldMk cId="3267505002" sldId="447"/>
            <ac:spMk id="10" creationId="{5F609ED6-AEC3-4198-8286-4E26FDE36EF7}"/>
          </ac:spMkLst>
        </pc:spChg>
      </pc:sldChg>
      <pc:sldChg chg="addSp delSp modSp modNotesTx">
        <pc:chgData name="Dharmesh Patel" userId="f3fbf14453a285ae" providerId="LiveId" clId="{7E215845-FBC3-40F9-83F7-1C31E084822D}" dt="2018-02-01T23:51:30.216" v="23258" actId="20577"/>
        <pc:sldMkLst>
          <pc:docMk/>
          <pc:sldMk cId="259734595" sldId="448"/>
        </pc:sldMkLst>
        <pc:spChg chg="mod">
          <ac:chgData name="Dharmesh Patel" userId="f3fbf14453a285ae" providerId="LiveId" clId="{7E215845-FBC3-40F9-83F7-1C31E084822D}" dt="2018-02-01T23:49:00.736" v="23199" actId="20577"/>
          <ac:spMkLst>
            <pc:docMk/>
            <pc:sldMk cId="259734595" sldId="448"/>
            <ac:spMk id="2" creationId="{B51828BF-90FA-410E-85D8-9995F33DB469}"/>
          </ac:spMkLst>
        </pc:spChg>
        <pc:spChg chg="del">
          <ac:chgData name="Dharmesh Patel" userId="f3fbf14453a285ae" providerId="LiveId" clId="{7E215845-FBC3-40F9-83F7-1C31E084822D}" dt="2018-02-01T23:49:09.406" v="23200" actId="478"/>
          <ac:spMkLst>
            <pc:docMk/>
            <pc:sldMk cId="259734595" sldId="448"/>
            <ac:spMk id="5" creationId="{57D60662-CD03-4D3D-90BC-3F19C8DE0A09}"/>
          </ac:spMkLst>
        </pc:spChg>
        <pc:spChg chg="mod">
          <ac:chgData name="Dharmesh Patel" userId="f3fbf14453a285ae" providerId="LiveId" clId="{7E215845-FBC3-40F9-83F7-1C31E084822D}" dt="2018-02-01T23:49:20.747" v="23203" actId="1076"/>
          <ac:spMkLst>
            <pc:docMk/>
            <pc:sldMk cId="259734595" sldId="448"/>
            <ac:spMk id="6" creationId="{48E0B486-0870-4848-B7D3-58584F2888D5}"/>
          </ac:spMkLst>
        </pc:spChg>
        <pc:spChg chg="del">
          <ac:chgData name="Dharmesh Patel" userId="f3fbf14453a285ae" providerId="LiveId" clId="{7E215845-FBC3-40F9-83F7-1C31E084822D}" dt="2018-02-01T23:49:17.471" v="23201" actId="478"/>
          <ac:spMkLst>
            <pc:docMk/>
            <pc:sldMk cId="259734595" sldId="448"/>
            <ac:spMk id="8" creationId="{ECD27D25-8161-410D-B005-824EF44D910E}"/>
          </ac:spMkLst>
        </pc:spChg>
        <pc:spChg chg="del">
          <ac:chgData name="Dharmesh Patel" userId="f3fbf14453a285ae" providerId="LiveId" clId="{7E215845-FBC3-40F9-83F7-1C31E084822D}" dt="2018-02-01T23:49:09.406" v="23200" actId="478"/>
          <ac:spMkLst>
            <pc:docMk/>
            <pc:sldMk cId="259734595" sldId="448"/>
            <ac:spMk id="9" creationId="{19FF6C54-5967-4948-8B8F-B00721D179EF}"/>
          </ac:spMkLst>
        </pc:spChg>
        <pc:graphicFrameChg chg="add mod modGraphic">
          <ac:chgData name="Dharmesh Patel" userId="f3fbf14453a285ae" providerId="LiveId" clId="{7E215845-FBC3-40F9-83F7-1C31E084822D}" dt="2018-02-01T23:50:08.176" v="23212" actId="207"/>
          <ac:graphicFrameMkLst>
            <pc:docMk/>
            <pc:sldMk cId="259734595" sldId="448"/>
            <ac:graphicFrameMk id="3" creationId="{1CEA654F-263A-4FFB-A1B3-BD0CC193720F}"/>
          </ac:graphicFrameMkLst>
        </pc:graphicFrameChg>
        <pc:graphicFrameChg chg="del">
          <ac:chgData name="Dharmesh Patel" userId="f3fbf14453a285ae" providerId="LiveId" clId="{7E215845-FBC3-40F9-83F7-1C31E084822D}" dt="2018-02-01T23:49:09.406" v="23200" actId="478"/>
          <ac:graphicFrameMkLst>
            <pc:docMk/>
            <pc:sldMk cId="259734595" sldId="448"/>
            <ac:graphicFrameMk id="4" creationId="{6D11A145-74F7-4749-AA6C-716277A59538}"/>
          </ac:graphicFrameMkLst>
        </pc:graphicFrameChg>
        <pc:graphicFrameChg chg="del">
          <ac:chgData name="Dharmesh Patel" userId="f3fbf14453a285ae" providerId="LiveId" clId="{7E215845-FBC3-40F9-83F7-1C31E084822D}" dt="2018-02-01T23:49:09.406" v="23200" actId="478"/>
          <ac:graphicFrameMkLst>
            <pc:docMk/>
            <pc:sldMk cId="259734595" sldId="448"/>
            <ac:graphicFrameMk id="7" creationId="{0B3F9B9F-A53E-4EA5-B2D1-86EAE808C5DE}"/>
          </ac:graphicFrameMkLst>
        </pc:graphicFrameChg>
      </pc:sldChg>
      <pc:sldChg chg="addSp delSp modSp ord">
        <pc:chgData name="Dharmesh Patel" userId="f3fbf14453a285ae" providerId="LiveId" clId="{7E215845-FBC3-40F9-83F7-1C31E084822D}" dt="2018-02-02T00:13:47.399" v="23749"/>
        <pc:sldMkLst>
          <pc:docMk/>
          <pc:sldMk cId="3050531553" sldId="449"/>
        </pc:sldMkLst>
        <pc:spChg chg="mod">
          <ac:chgData name="Dharmesh Patel" userId="f3fbf14453a285ae" providerId="LiveId" clId="{7E215845-FBC3-40F9-83F7-1C31E084822D}" dt="2018-02-02T00:04:50.494" v="23442" actId="20577"/>
          <ac:spMkLst>
            <pc:docMk/>
            <pc:sldMk cId="3050531553" sldId="449"/>
            <ac:spMk id="2" creationId="{864FE237-DADA-4E1A-989E-174C09DE526A}"/>
          </ac:spMkLst>
        </pc:spChg>
        <pc:spChg chg="add del mod">
          <ac:chgData name="Dharmesh Patel" userId="f3fbf14453a285ae" providerId="LiveId" clId="{7E215845-FBC3-40F9-83F7-1C31E084822D}" dt="2018-02-02T00:03:16.909" v="23406" actId="478"/>
          <ac:spMkLst>
            <pc:docMk/>
            <pc:sldMk cId="3050531553" sldId="449"/>
            <ac:spMk id="5" creationId="{DA322842-4BAA-47CF-974C-220AAEA7930C}"/>
          </ac:spMkLst>
        </pc:spChg>
        <pc:spChg chg="add del">
          <ac:chgData name="Dharmesh Patel" userId="f3fbf14453a285ae" providerId="LiveId" clId="{7E215845-FBC3-40F9-83F7-1C31E084822D}" dt="2018-02-02T00:03:26.618" v="23408" actId="478"/>
          <ac:spMkLst>
            <pc:docMk/>
            <pc:sldMk cId="3050531553" sldId="449"/>
            <ac:spMk id="6" creationId="{2772BB58-AFBD-488F-8B3F-A6FD33A12E34}"/>
          </ac:spMkLst>
        </pc:spChg>
        <pc:spChg chg="add del">
          <ac:chgData name="Dharmesh Patel" userId="f3fbf14453a285ae" providerId="LiveId" clId="{7E215845-FBC3-40F9-83F7-1C31E084822D}" dt="2018-02-02T00:03:35.748" v="23410" actId="478"/>
          <ac:spMkLst>
            <pc:docMk/>
            <pc:sldMk cId="3050531553" sldId="449"/>
            <ac:spMk id="7" creationId="{4A87CC04-92FB-435B-851E-9F1127C62362}"/>
          </ac:spMkLst>
        </pc:spChg>
        <pc:graphicFrameChg chg="del">
          <ac:chgData name="Dharmesh Patel" userId="f3fbf14453a285ae" providerId="LiveId" clId="{7E215845-FBC3-40F9-83F7-1C31E084822D}" dt="2018-02-02T00:03:13.163" v="23405" actId="478"/>
          <ac:graphicFrameMkLst>
            <pc:docMk/>
            <pc:sldMk cId="3050531553" sldId="449"/>
            <ac:graphicFrameMk id="4" creationId="{5F6B2647-E4FA-47F0-BB98-E6A8CC57476E}"/>
          </ac:graphicFrameMkLst>
        </pc:graphicFrameChg>
        <pc:graphicFrameChg chg="add mod modGraphic">
          <ac:chgData name="Dharmesh Patel" userId="f3fbf14453a285ae" providerId="LiveId" clId="{7E215845-FBC3-40F9-83F7-1C31E084822D}" dt="2018-02-02T00:04:16.401" v="23420" actId="14100"/>
          <ac:graphicFrameMkLst>
            <pc:docMk/>
            <pc:sldMk cId="3050531553" sldId="449"/>
            <ac:graphicFrameMk id="8" creationId="{27D00B25-A418-4375-9598-295C83CCA40B}"/>
          </ac:graphicFrameMkLst>
        </pc:graphicFrameChg>
      </pc:sldChg>
      <pc:sldChg chg="del">
        <pc:chgData name="Dharmesh Patel" userId="f3fbf14453a285ae" providerId="LiveId" clId="{7E215845-FBC3-40F9-83F7-1C31E084822D}" dt="2018-02-02T00:06:38.379" v="23499" actId="2696"/>
        <pc:sldMkLst>
          <pc:docMk/>
          <pc:sldMk cId="1780914479" sldId="452"/>
        </pc:sldMkLst>
      </pc:sldChg>
      <pc:sldChg chg="del">
        <pc:chgData name="Dharmesh Patel" userId="f3fbf14453a285ae" providerId="LiveId" clId="{7E215845-FBC3-40F9-83F7-1C31E084822D}" dt="2018-02-02T00:06:42.691" v="23500" actId="2696"/>
        <pc:sldMkLst>
          <pc:docMk/>
          <pc:sldMk cId="832202351" sldId="453"/>
        </pc:sldMkLst>
      </pc:sldChg>
      <pc:sldChg chg="addSp delSp modSp modNotesTx">
        <pc:chgData name="Dharmesh Patel" userId="f3fbf14453a285ae" providerId="LiveId" clId="{7E215845-FBC3-40F9-83F7-1C31E084822D}" dt="2018-02-01T22:25:02.857" v="20510" actId="6549"/>
        <pc:sldMkLst>
          <pc:docMk/>
          <pc:sldMk cId="380874996" sldId="454"/>
        </pc:sldMkLst>
        <pc:spChg chg="mod">
          <ac:chgData name="Dharmesh Patel" userId="f3fbf14453a285ae" providerId="LiveId" clId="{7E215845-FBC3-40F9-83F7-1C31E084822D}" dt="2018-02-01T22:02:34.407" v="19340" actId="6549"/>
          <ac:spMkLst>
            <pc:docMk/>
            <pc:sldMk cId="380874996" sldId="454"/>
            <ac:spMk id="2" creationId="{2C0C7CC5-EF39-4574-ABC4-D2219D459373}"/>
          </ac:spMkLst>
        </pc:spChg>
        <pc:spChg chg="mod">
          <ac:chgData name="Dharmesh Patel" userId="f3fbf14453a285ae" providerId="LiveId" clId="{7E215845-FBC3-40F9-83F7-1C31E084822D}" dt="2018-02-01T22:22:07.502" v="20376" actId="1036"/>
          <ac:spMkLst>
            <pc:docMk/>
            <pc:sldMk cId="380874996" sldId="454"/>
            <ac:spMk id="6" creationId="{B4E39C01-490B-4EA7-AC8A-97FFB91C4F66}"/>
          </ac:spMkLst>
        </pc:spChg>
        <pc:spChg chg="add mod">
          <ac:chgData name="Dharmesh Patel" userId="f3fbf14453a285ae" providerId="LiveId" clId="{7E215845-FBC3-40F9-83F7-1C31E084822D}" dt="2018-02-01T22:21:58.319" v="20373" actId="1038"/>
          <ac:spMkLst>
            <pc:docMk/>
            <pc:sldMk cId="380874996" sldId="454"/>
            <ac:spMk id="8" creationId="{7A08F446-68DD-4475-9824-94B1D13BE5D2}"/>
          </ac:spMkLst>
        </pc:spChg>
        <pc:spChg chg="mod">
          <ac:chgData name="Dharmesh Patel" userId="f3fbf14453a285ae" providerId="LiveId" clId="{7E215845-FBC3-40F9-83F7-1C31E084822D}" dt="2018-02-01T22:22:12.560" v="20379" actId="1036"/>
          <ac:spMkLst>
            <pc:docMk/>
            <pc:sldMk cId="380874996" sldId="454"/>
            <ac:spMk id="10" creationId="{4A25ECAB-0CB1-4FC0-ACF4-BEE058D52A3E}"/>
          </ac:spMkLst>
        </pc:spChg>
        <pc:spChg chg="mod">
          <ac:chgData name="Dharmesh Patel" userId="f3fbf14453a285ae" providerId="LiveId" clId="{7E215845-FBC3-40F9-83F7-1C31E084822D}" dt="2018-02-01T22:22:18.163" v="20382" actId="1036"/>
          <ac:spMkLst>
            <pc:docMk/>
            <pc:sldMk cId="380874996" sldId="454"/>
            <ac:spMk id="11" creationId="{2070CD7F-8925-4080-995D-508C83EEC917}"/>
          </ac:spMkLst>
        </pc:spChg>
        <pc:graphicFrameChg chg="add del mod">
          <ac:chgData name="Dharmesh Patel" userId="f3fbf14453a285ae" providerId="LiveId" clId="{7E215845-FBC3-40F9-83F7-1C31E084822D}" dt="2018-02-01T22:04:25.197" v="19346" actId="478"/>
          <ac:graphicFrameMkLst>
            <pc:docMk/>
            <pc:sldMk cId="380874996" sldId="454"/>
            <ac:graphicFrameMk id="3" creationId="{0EF63F93-D8F1-432F-AC9C-2A79A635CBED}"/>
          </ac:graphicFrameMkLst>
        </pc:graphicFrameChg>
        <pc:picChg chg="add mod">
          <ac:chgData name="Dharmesh Patel" userId="f3fbf14453a285ae" providerId="LiveId" clId="{7E215845-FBC3-40F9-83F7-1C31E084822D}" dt="2018-02-01T22:11:20.787" v="19531" actId="692"/>
          <ac:picMkLst>
            <pc:docMk/>
            <pc:sldMk cId="380874996" sldId="454"/>
            <ac:picMk id="4" creationId="{7850C0DE-033B-48C1-B882-2F39AA3892BD}"/>
          </ac:picMkLst>
        </pc:picChg>
        <pc:picChg chg="del">
          <ac:chgData name="Dharmesh Patel" userId="f3fbf14453a285ae" providerId="LiveId" clId="{7E215845-FBC3-40F9-83F7-1C31E084822D}" dt="2018-02-01T22:04:16.701" v="19343" actId="478"/>
          <ac:picMkLst>
            <pc:docMk/>
            <pc:sldMk cId="380874996" sldId="454"/>
            <ac:picMk id="5" creationId="{578486D9-AD4D-4D08-8994-5C5C1861827F}"/>
          </ac:picMkLst>
        </pc:picChg>
      </pc:sldChg>
      <pc:sldChg chg="addSp modSp add del ord">
        <pc:chgData name="Dharmesh Patel" userId="f3fbf14453a285ae" providerId="LiveId" clId="{7E215845-FBC3-40F9-83F7-1C31E084822D}" dt="2018-02-02T00:14:54.553" v="23769"/>
        <pc:sldMkLst>
          <pc:docMk/>
          <pc:sldMk cId="3399124821" sldId="455"/>
        </pc:sldMkLst>
        <pc:spChg chg="mod">
          <ac:chgData name="Dharmesh Patel" userId="f3fbf14453a285ae" providerId="LiveId" clId="{7E215845-FBC3-40F9-83F7-1C31E084822D}" dt="2018-02-01T11:48:21.891" v="3103" actId="20577"/>
          <ac:spMkLst>
            <pc:docMk/>
            <pc:sldMk cId="3399124821" sldId="455"/>
            <ac:spMk id="2" creationId="{6395ED90-5344-4FEF-BF0D-FA648BD8609B}"/>
          </ac:spMkLst>
        </pc:spChg>
        <pc:spChg chg="mod">
          <ac:chgData name="Dharmesh Patel" userId="f3fbf14453a285ae" providerId="LiveId" clId="{7E215845-FBC3-40F9-83F7-1C31E084822D}" dt="2018-02-02T00:14:38.492" v="23768" actId="113"/>
          <ac:spMkLst>
            <pc:docMk/>
            <pc:sldMk cId="3399124821" sldId="455"/>
            <ac:spMk id="3" creationId="{9AECC125-6EBA-4200-8CFC-113521459672}"/>
          </ac:spMkLst>
        </pc:spChg>
        <pc:spChg chg="add mod">
          <ac:chgData name="Dharmesh Patel" userId="f3fbf14453a285ae" providerId="LiveId" clId="{7E215845-FBC3-40F9-83F7-1C31E084822D}" dt="2018-02-02T00:14:24.962" v="23766" actId="1037"/>
          <ac:spMkLst>
            <pc:docMk/>
            <pc:sldMk cId="3399124821" sldId="455"/>
            <ac:spMk id="4" creationId="{992491DE-F43F-4981-864C-0A1C01E40E53}"/>
          </ac:spMkLst>
        </pc:spChg>
        <pc:spChg chg="add mod">
          <ac:chgData name="Dharmesh Patel" userId="f3fbf14453a285ae" providerId="LiveId" clId="{7E215845-FBC3-40F9-83F7-1C31E084822D}" dt="2018-02-02T00:14:24.962" v="23766" actId="1037"/>
          <ac:spMkLst>
            <pc:docMk/>
            <pc:sldMk cId="3399124821" sldId="455"/>
            <ac:spMk id="5" creationId="{F4B9A269-441D-4C1E-8069-72EB6EBB5467}"/>
          </ac:spMkLst>
        </pc:spChg>
      </pc:sldChg>
      <pc:sldChg chg="modSp add">
        <pc:chgData name="Dharmesh Patel" userId="f3fbf14453a285ae" providerId="LiveId" clId="{7E215845-FBC3-40F9-83F7-1C31E084822D}" dt="2018-02-01T14:52:44.420" v="5899" actId="20577"/>
        <pc:sldMkLst>
          <pc:docMk/>
          <pc:sldMk cId="1619046518" sldId="456"/>
        </pc:sldMkLst>
        <pc:spChg chg="mod">
          <ac:chgData name="Dharmesh Patel" userId="f3fbf14453a285ae" providerId="LiveId" clId="{7E215845-FBC3-40F9-83F7-1C31E084822D}" dt="2018-02-01T12:16:22.646" v="3210" actId="20577"/>
          <ac:spMkLst>
            <pc:docMk/>
            <pc:sldMk cId="1619046518" sldId="456"/>
            <ac:spMk id="2" creationId="{6395ED90-5344-4FEF-BF0D-FA648BD8609B}"/>
          </ac:spMkLst>
        </pc:spChg>
        <pc:spChg chg="mod">
          <ac:chgData name="Dharmesh Patel" userId="f3fbf14453a285ae" providerId="LiveId" clId="{7E215845-FBC3-40F9-83F7-1C31E084822D}" dt="2018-02-01T14:52:44.420" v="5899" actId="20577"/>
          <ac:spMkLst>
            <pc:docMk/>
            <pc:sldMk cId="1619046518" sldId="456"/>
            <ac:spMk id="3" creationId="{9AECC125-6EBA-4200-8CFC-113521459672}"/>
          </ac:spMkLst>
        </pc:spChg>
      </pc:sldChg>
      <pc:sldChg chg="modSp add">
        <pc:chgData name="Dharmesh Patel" userId="f3fbf14453a285ae" providerId="LiveId" clId="{7E215845-FBC3-40F9-83F7-1C31E084822D}" dt="2018-02-01T20:27:46.954" v="13637" actId="20577"/>
        <pc:sldMkLst>
          <pc:docMk/>
          <pc:sldMk cId="53636617" sldId="457"/>
        </pc:sldMkLst>
        <pc:spChg chg="mod">
          <ac:chgData name="Dharmesh Patel" userId="f3fbf14453a285ae" providerId="LiveId" clId="{7E215845-FBC3-40F9-83F7-1C31E084822D}" dt="2018-02-01T11:49:15.234" v="3127" actId="20577"/>
          <ac:spMkLst>
            <pc:docMk/>
            <pc:sldMk cId="53636617" sldId="457"/>
            <ac:spMk id="2" creationId="{6395ED90-5344-4FEF-BF0D-FA648BD8609B}"/>
          </ac:spMkLst>
        </pc:spChg>
        <pc:spChg chg="mod">
          <ac:chgData name="Dharmesh Patel" userId="f3fbf14453a285ae" providerId="LiveId" clId="{7E215845-FBC3-40F9-83F7-1C31E084822D}" dt="2018-02-01T20:27:46.954" v="13637" actId="20577"/>
          <ac:spMkLst>
            <pc:docMk/>
            <pc:sldMk cId="53636617" sldId="457"/>
            <ac:spMk id="3" creationId="{9AECC125-6EBA-4200-8CFC-113521459672}"/>
          </ac:spMkLst>
        </pc:spChg>
      </pc:sldChg>
      <pc:sldChg chg="modSp add">
        <pc:chgData name="Dharmesh Patel" userId="f3fbf14453a285ae" providerId="LiveId" clId="{7E215845-FBC3-40F9-83F7-1C31E084822D}" dt="2018-02-02T00:16:54.528" v="23775" actId="6549"/>
        <pc:sldMkLst>
          <pc:docMk/>
          <pc:sldMk cId="3613096412" sldId="458"/>
        </pc:sldMkLst>
        <pc:spChg chg="mod">
          <ac:chgData name="Dharmesh Patel" userId="f3fbf14453a285ae" providerId="LiveId" clId="{7E215845-FBC3-40F9-83F7-1C31E084822D}" dt="2018-02-01T16:20:50.838" v="9352" actId="6549"/>
          <ac:spMkLst>
            <pc:docMk/>
            <pc:sldMk cId="3613096412" sldId="458"/>
            <ac:spMk id="2" creationId="{6395ED90-5344-4FEF-BF0D-FA648BD8609B}"/>
          </ac:spMkLst>
        </pc:spChg>
        <pc:spChg chg="mod">
          <ac:chgData name="Dharmesh Patel" userId="f3fbf14453a285ae" providerId="LiveId" clId="{7E215845-FBC3-40F9-83F7-1C31E084822D}" dt="2018-02-02T00:16:54.528" v="23775" actId="6549"/>
          <ac:spMkLst>
            <pc:docMk/>
            <pc:sldMk cId="3613096412" sldId="458"/>
            <ac:spMk id="3" creationId="{9AECC125-6EBA-4200-8CFC-113521459672}"/>
          </ac:spMkLst>
        </pc:spChg>
      </pc:sldChg>
      <pc:sldChg chg="addSp delSp modSp add ord modNotesTx">
        <pc:chgData name="Dharmesh Patel" userId="f3fbf14453a285ae" providerId="LiveId" clId="{7E215845-FBC3-40F9-83F7-1C31E084822D}" dt="2018-02-01T12:26:39.853" v="3379" actId="6549"/>
        <pc:sldMkLst>
          <pc:docMk/>
          <pc:sldMk cId="2798922728" sldId="459"/>
        </pc:sldMkLst>
        <pc:spChg chg="mod">
          <ac:chgData name="Dharmesh Patel" userId="f3fbf14453a285ae" providerId="LiveId" clId="{7E215845-FBC3-40F9-83F7-1C31E084822D}" dt="2018-02-01T12:18:48.640" v="3356" actId="20577"/>
          <ac:spMkLst>
            <pc:docMk/>
            <pc:sldMk cId="2798922728" sldId="459"/>
            <ac:spMk id="2" creationId="{00000000-0000-0000-0000-000000000000}"/>
          </ac:spMkLst>
        </pc:spChg>
        <pc:spChg chg="del">
          <ac:chgData name="Dharmesh Patel" userId="f3fbf14453a285ae" providerId="LiveId" clId="{7E215845-FBC3-40F9-83F7-1C31E084822D}" dt="2018-02-01T12:18:51.910" v="3357" actId="478"/>
          <ac:spMkLst>
            <pc:docMk/>
            <pc:sldMk cId="2798922728" sldId="459"/>
            <ac:spMk id="3" creationId="{00000000-0000-0000-0000-000000000000}"/>
          </ac:spMkLst>
        </pc:spChg>
        <pc:spChg chg="add mod">
          <ac:chgData name="Dharmesh Patel" userId="f3fbf14453a285ae" providerId="LiveId" clId="{7E215845-FBC3-40F9-83F7-1C31E084822D}" dt="2018-02-01T12:18:51.910" v="3357" actId="478"/>
          <ac:spMkLst>
            <pc:docMk/>
            <pc:sldMk cId="2798922728" sldId="459"/>
            <ac:spMk id="5" creationId="{A2C0B2DC-FF01-4987-BF73-DEDCFCF1F508}"/>
          </ac:spMkLst>
        </pc:spChg>
      </pc:sldChg>
      <pc:sldChg chg="addSp delSp modSp add del ord">
        <pc:chgData name="Dharmesh Patel" userId="f3fbf14453a285ae" providerId="LiveId" clId="{7E215845-FBC3-40F9-83F7-1C31E084822D}" dt="2018-02-01T12:36:33.288" v="3532" actId="2696"/>
        <pc:sldMkLst>
          <pc:docMk/>
          <pc:sldMk cId="3997179912" sldId="460"/>
        </pc:sldMkLst>
        <pc:spChg chg="mod">
          <ac:chgData name="Dharmesh Patel" userId="f3fbf14453a285ae" providerId="LiveId" clId="{7E215845-FBC3-40F9-83F7-1C31E084822D}" dt="2018-02-01T12:27:06.448" v="3404" actId="6549"/>
          <ac:spMkLst>
            <pc:docMk/>
            <pc:sldMk cId="3997179912" sldId="460"/>
            <ac:spMk id="2" creationId="{6395ED90-5344-4FEF-BF0D-FA648BD8609B}"/>
          </ac:spMkLst>
        </pc:spChg>
        <pc:spChg chg="add del mod">
          <ac:chgData name="Dharmesh Patel" userId="f3fbf14453a285ae" providerId="LiveId" clId="{7E215845-FBC3-40F9-83F7-1C31E084822D}" dt="2018-02-01T12:28:30.226" v="3414" actId="27636"/>
          <ac:spMkLst>
            <pc:docMk/>
            <pc:sldMk cId="3997179912" sldId="460"/>
            <ac:spMk id="3" creationId="{9AECC125-6EBA-4200-8CFC-113521459672}"/>
          </ac:spMkLst>
        </pc:spChg>
        <pc:spChg chg="add del">
          <ac:chgData name="Dharmesh Patel" userId="f3fbf14453a285ae" providerId="LiveId" clId="{7E215845-FBC3-40F9-83F7-1C31E084822D}" dt="2018-02-01T12:27:46.724" v="3406" actId="2696"/>
          <ac:spMkLst>
            <pc:docMk/>
            <pc:sldMk cId="3997179912" sldId="460"/>
            <ac:spMk id="5" creationId="{80D9115F-2FF9-48C4-8029-E42B6D4DEE9B}"/>
          </ac:spMkLst>
        </pc:spChg>
        <pc:spChg chg="add del">
          <ac:chgData name="Dharmesh Patel" userId="f3fbf14453a285ae" providerId="LiveId" clId="{7E215845-FBC3-40F9-83F7-1C31E084822D}" dt="2018-02-01T12:27:56.804" v="3410" actId="2696"/>
          <ac:spMkLst>
            <pc:docMk/>
            <pc:sldMk cId="3997179912" sldId="460"/>
            <ac:spMk id="7" creationId="{E9C81981-CBFF-4FFB-BDBA-C2962404EA1E}"/>
          </ac:spMkLst>
        </pc:spChg>
        <pc:graphicFrameChg chg="add del">
          <ac:chgData name="Dharmesh Patel" userId="f3fbf14453a285ae" providerId="LiveId" clId="{7E215845-FBC3-40F9-83F7-1C31E084822D}" dt="2018-02-01T12:27:46.724" v="3406" actId="2696"/>
          <ac:graphicFrameMkLst>
            <pc:docMk/>
            <pc:sldMk cId="3997179912" sldId="460"/>
            <ac:graphicFrameMk id="4" creationId="{77243769-DB7A-492E-93AD-C4C9EB40AF97}"/>
          </ac:graphicFrameMkLst>
        </pc:graphicFrameChg>
        <pc:graphicFrameChg chg="add del mod">
          <ac:chgData name="Dharmesh Patel" userId="f3fbf14453a285ae" providerId="LiveId" clId="{7E215845-FBC3-40F9-83F7-1C31E084822D}" dt="2018-02-01T12:27:56.804" v="3410" actId="2696"/>
          <ac:graphicFrameMkLst>
            <pc:docMk/>
            <pc:sldMk cId="3997179912" sldId="460"/>
            <ac:graphicFrameMk id="6" creationId="{77F70111-C157-462F-B69F-4AEE7C12AABE}"/>
          </ac:graphicFrameMkLst>
        </pc:graphicFrameChg>
        <pc:picChg chg="add mod">
          <ac:chgData name="Dharmesh Patel" userId="f3fbf14453a285ae" providerId="LiveId" clId="{7E215845-FBC3-40F9-83F7-1C31E084822D}" dt="2018-02-01T12:28:45.178" v="3416" actId="1076"/>
          <ac:picMkLst>
            <pc:docMk/>
            <pc:sldMk cId="3997179912" sldId="460"/>
            <ac:picMk id="8" creationId="{8FC529CE-F2E4-4AAD-9116-19B527DD2FF8}"/>
          </ac:picMkLst>
        </pc:picChg>
      </pc:sldChg>
      <pc:sldChg chg="modSp add">
        <pc:chgData name="Dharmesh Patel" userId="f3fbf14453a285ae" providerId="LiveId" clId="{7E215845-FBC3-40F9-83F7-1C31E084822D}" dt="2018-02-02T00:20:34.951" v="23784" actId="313"/>
        <pc:sldMkLst>
          <pc:docMk/>
          <pc:sldMk cId="153618978" sldId="461"/>
        </pc:sldMkLst>
        <pc:spChg chg="mod">
          <ac:chgData name="Dharmesh Patel" userId="f3fbf14453a285ae" providerId="LiveId" clId="{7E215845-FBC3-40F9-83F7-1C31E084822D}" dt="2018-02-01T21:07:25.170" v="15551" actId="20577"/>
          <ac:spMkLst>
            <pc:docMk/>
            <pc:sldMk cId="153618978" sldId="461"/>
            <ac:spMk id="2" creationId="{6CDEF421-E9DC-4F25-99A0-2BBF7FE9476C}"/>
          </ac:spMkLst>
        </pc:spChg>
        <pc:spChg chg="mod">
          <ac:chgData name="Dharmesh Patel" userId="f3fbf14453a285ae" providerId="LiveId" clId="{7E215845-FBC3-40F9-83F7-1C31E084822D}" dt="2018-02-02T00:20:34.951" v="23784" actId="313"/>
          <ac:spMkLst>
            <pc:docMk/>
            <pc:sldMk cId="153618978" sldId="461"/>
            <ac:spMk id="3" creationId="{213919D5-B094-4271-85C5-D7E90F9CAE93}"/>
          </ac:spMkLst>
        </pc:spChg>
      </pc:sldChg>
      <pc:sldChg chg="modSp add">
        <pc:chgData name="Dharmesh Patel" userId="f3fbf14453a285ae" providerId="LiveId" clId="{7E215845-FBC3-40F9-83F7-1C31E084822D}" dt="2018-02-01T22:01:21.103" v="19308" actId="27636"/>
        <pc:sldMkLst>
          <pc:docMk/>
          <pc:sldMk cId="2535547861" sldId="462"/>
        </pc:sldMkLst>
        <pc:spChg chg="mod">
          <ac:chgData name="Dharmesh Patel" userId="f3fbf14453a285ae" providerId="LiveId" clId="{7E215845-FBC3-40F9-83F7-1C31E084822D}" dt="2018-02-01T12:34:07.342" v="3526" actId="6549"/>
          <ac:spMkLst>
            <pc:docMk/>
            <pc:sldMk cId="2535547861" sldId="462"/>
            <ac:spMk id="2" creationId="{6CDEF421-E9DC-4F25-99A0-2BBF7FE9476C}"/>
          </ac:spMkLst>
        </pc:spChg>
        <pc:spChg chg="mod">
          <ac:chgData name="Dharmesh Patel" userId="f3fbf14453a285ae" providerId="LiveId" clId="{7E215845-FBC3-40F9-83F7-1C31E084822D}" dt="2018-02-01T22:01:21.103" v="19308" actId="27636"/>
          <ac:spMkLst>
            <pc:docMk/>
            <pc:sldMk cId="2535547861" sldId="462"/>
            <ac:spMk id="3" creationId="{213919D5-B094-4271-85C5-D7E90F9CAE93}"/>
          </ac:spMkLst>
        </pc:spChg>
      </pc:sldChg>
      <pc:sldChg chg="addSp delSp modSp add ord">
        <pc:chgData name="Dharmesh Patel" userId="f3fbf14453a285ae" providerId="LiveId" clId="{7E215845-FBC3-40F9-83F7-1C31E084822D}" dt="2018-02-02T00:18:29.620" v="23781" actId="20577"/>
        <pc:sldMkLst>
          <pc:docMk/>
          <pc:sldMk cId="4254782503" sldId="463"/>
        </pc:sldMkLst>
        <pc:spChg chg="mod">
          <ac:chgData name="Dharmesh Patel" userId="f3fbf14453a285ae" providerId="LiveId" clId="{7E215845-FBC3-40F9-83F7-1C31E084822D}" dt="2018-02-01T20:14:02.550" v="13179" actId="6549"/>
          <ac:spMkLst>
            <pc:docMk/>
            <pc:sldMk cId="4254782503" sldId="463"/>
            <ac:spMk id="2" creationId="{6395ED90-5344-4FEF-BF0D-FA648BD8609B}"/>
          </ac:spMkLst>
        </pc:spChg>
        <pc:spChg chg="mod">
          <ac:chgData name="Dharmesh Patel" userId="f3fbf14453a285ae" providerId="LiveId" clId="{7E215845-FBC3-40F9-83F7-1C31E084822D}" dt="2018-02-02T00:18:29.620" v="23781" actId="20577"/>
          <ac:spMkLst>
            <pc:docMk/>
            <pc:sldMk cId="4254782503" sldId="463"/>
            <ac:spMk id="3" creationId="{9AECC125-6EBA-4200-8CFC-113521459672}"/>
          </ac:spMkLst>
        </pc:spChg>
        <pc:spChg chg="add del mod">
          <ac:chgData name="Dharmesh Patel" userId="f3fbf14453a285ae" providerId="LiveId" clId="{7E215845-FBC3-40F9-83F7-1C31E084822D}" dt="2018-02-01T17:17:46.916" v="11032" actId="6549"/>
          <ac:spMkLst>
            <pc:docMk/>
            <pc:sldMk cId="4254782503" sldId="463"/>
            <ac:spMk id="5" creationId="{B21169F3-BF69-40CD-A461-CDEE6D5E517D}"/>
          </ac:spMkLst>
        </pc:spChg>
        <pc:spChg chg="add mod">
          <ac:chgData name="Dharmesh Patel" userId="f3fbf14453a285ae" providerId="LiveId" clId="{7E215845-FBC3-40F9-83F7-1C31E084822D}" dt="2018-02-01T17:42:55.376" v="11059" actId="1076"/>
          <ac:spMkLst>
            <pc:docMk/>
            <pc:sldMk cId="4254782503" sldId="463"/>
            <ac:spMk id="7" creationId="{A52EDCD9-1EEB-45B5-8A17-26F420CD9BD5}"/>
          </ac:spMkLst>
        </pc:spChg>
        <pc:graphicFrameChg chg="add mod">
          <ac:chgData name="Dharmesh Patel" userId="f3fbf14453a285ae" providerId="LiveId" clId="{7E215845-FBC3-40F9-83F7-1C31E084822D}" dt="2018-02-01T17:42:00.139" v="11050" actId="1076"/>
          <ac:graphicFrameMkLst>
            <pc:docMk/>
            <pc:sldMk cId="4254782503" sldId="463"/>
            <ac:graphicFrameMk id="6" creationId="{7764423F-C5E0-4DAA-8D64-974801912AE4}"/>
          </ac:graphicFrameMkLst>
        </pc:graphicFrameChg>
        <pc:picChg chg="add del mod">
          <ac:chgData name="Dharmesh Patel" userId="f3fbf14453a285ae" providerId="LiveId" clId="{7E215845-FBC3-40F9-83F7-1C31E084822D}" dt="2018-02-01T17:17:46.916" v="11032" actId="6549"/>
          <ac:picMkLst>
            <pc:docMk/>
            <pc:sldMk cId="4254782503" sldId="463"/>
            <ac:picMk id="4" creationId="{B0428D73-EEFC-465B-B93A-EAB97445E032}"/>
          </ac:picMkLst>
        </pc:picChg>
      </pc:sldChg>
      <pc:sldChg chg="modSp add modNotesTx">
        <pc:chgData name="Dharmesh Patel" userId="f3fbf14453a285ae" providerId="LiveId" clId="{7E215845-FBC3-40F9-83F7-1C31E084822D}" dt="2018-02-01T21:46:37.961" v="18237" actId="20577"/>
        <pc:sldMkLst>
          <pc:docMk/>
          <pc:sldMk cId="810827661" sldId="464"/>
        </pc:sldMkLst>
        <pc:spChg chg="mod">
          <ac:chgData name="Dharmesh Patel" userId="f3fbf14453a285ae" providerId="LiveId" clId="{7E215845-FBC3-40F9-83F7-1C31E084822D}" dt="2018-02-01T21:46:07.920" v="18162" actId="20577"/>
          <ac:spMkLst>
            <pc:docMk/>
            <pc:sldMk cId="810827661" sldId="464"/>
            <ac:spMk id="2" creationId="{6CDEF421-E9DC-4F25-99A0-2BBF7FE9476C}"/>
          </ac:spMkLst>
        </pc:spChg>
        <pc:spChg chg="mod">
          <ac:chgData name="Dharmesh Patel" userId="f3fbf14453a285ae" providerId="LiveId" clId="{7E215845-FBC3-40F9-83F7-1C31E084822D}" dt="2018-02-01T12:40:51.673" v="3600" actId="27636"/>
          <ac:spMkLst>
            <pc:docMk/>
            <pc:sldMk cId="810827661" sldId="464"/>
            <ac:spMk id="3" creationId="{213919D5-B094-4271-85C5-D7E90F9CAE93}"/>
          </ac:spMkLst>
        </pc:spChg>
      </pc:sldChg>
      <pc:sldChg chg="modSp add">
        <pc:chgData name="Dharmesh Patel" userId="f3fbf14453a285ae" providerId="LiveId" clId="{7E215845-FBC3-40F9-83F7-1C31E084822D}" dt="2018-02-01T14:00:38.106" v="3627" actId="6549"/>
        <pc:sldMkLst>
          <pc:docMk/>
          <pc:sldMk cId="3027284076" sldId="465"/>
        </pc:sldMkLst>
        <pc:spChg chg="mod">
          <ac:chgData name="Dharmesh Patel" userId="f3fbf14453a285ae" providerId="LiveId" clId="{7E215845-FBC3-40F9-83F7-1C31E084822D}" dt="2018-02-01T14:00:38.106" v="3627" actId="6549"/>
          <ac:spMkLst>
            <pc:docMk/>
            <pc:sldMk cId="3027284076" sldId="465"/>
            <ac:spMk id="2" creationId="{00000000-0000-0000-0000-000000000000}"/>
          </ac:spMkLst>
        </pc:spChg>
      </pc:sldChg>
      <pc:sldChg chg="addSp modSp add">
        <pc:chgData name="Dharmesh Patel" userId="f3fbf14453a285ae" providerId="LiveId" clId="{7E215845-FBC3-40F9-83F7-1C31E084822D}" dt="2018-02-01T23:52:55.531" v="23267" actId="12"/>
        <pc:sldMkLst>
          <pc:docMk/>
          <pc:sldMk cId="1476288474" sldId="466"/>
        </pc:sldMkLst>
        <pc:spChg chg="mod">
          <ac:chgData name="Dharmesh Patel" userId="f3fbf14453a285ae" providerId="LiveId" clId="{7E215845-FBC3-40F9-83F7-1C31E084822D}" dt="2018-02-01T22:36:26.821" v="20870" actId="6549"/>
          <ac:spMkLst>
            <pc:docMk/>
            <pc:sldMk cId="1476288474" sldId="466"/>
            <ac:spMk id="2" creationId="{6395ED90-5344-4FEF-BF0D-FA648BD8609B}"/>
          </ac:spMkLst>
        </pc:spChg>
        <pc:spChg chg="mod">
          <ac:chgData name="Dharmesh Patel" userId="f3fbf14453a285ae" providerId="LiveId" clId="{7E215845-FBC3-40F9-83F7-1C31E084822D}" dt="2018-02-01T22:51:23.411" v="21534" actId="14100"/>
          <ac:spMkLst>
            <pc:docMk/>
            <pc:sldMk cId="1476288474" sldId="466"/>
            <ac:spMk id="3" creationId="{9AECC125-6EBA-4200-8CFC-113521459672}"/>
          </ac:spMkLst>
        </pc:spChg>
        <pc:spChg chg="add mod">
          <ac:chgData name="Dharmesh Patel" userId="f3fbf14453a285ae" providerId="LiveId" clId="{7E215845-FBC3-40F9-83F7-1C31E084822D}" dt="2018-02-01T23:52:55.531" v="23267" actId="12"/>
          <ac:spMkLst>
            <pc:docMk/>
            <pc:sldMk cId="1476288474" sldId="466"/>
            <ac:spMk id="5" creationId="{6C0813E5-0150-4115-AAD8-8753308BE4B5}"/>
          </ac:spMkLst>
        </pc:spChg>
        <pc:graphicFrameChg chg="add mod modGraphic">
          <ac:chgData name="Dharmesh Patel" userId="f3fbf14453a285ae" providerId="LiveId" clId="{7E215845-FBC3-40F9-83F7-1C31E084822D}" dt="2018-02-01T23:52:39.369" v="23261" actId="1076"/>
          <ac:graphicFrameMkLst>
            <pc:docMk/>
            <pc:sldMk cId="1476288474" sldId="466"/>
            <ac:graphicFrameMk id="4" creationId="{EBA897FC-BA74-47A4-9DEC-C1E573779970}"/>
          </ac:graphicFrameMkLst>
        </pc:graphicFrameChg>
      </pc:sldChg>
      <pc:sldChg chg="modSp add">
        <pc:chgData name="Dharmesh Patel" userId="f3fbf14453a285ae" providerId="LiveId" clId="{7E215845-FBC3-40F9-83F7-1C31E084822D}" dt="2018-02-01T20:21:17.532" v="13448" actId="20577"/>
        <pc:sldMkLst>
          <pc:docMk/>
          <pc:sldMk cId="687083645" sldId="467"/>
        </pc:sldMkLst>
        <pc:spChg chg="mod">
          <ac:chgData name="Dharmesh Patel" userId="f3fbf14453a285ae" providerId="LiveId" clId="{7E215845-FBC3-40F9-83F7-1C31E084822D}" dt="2018-02-01T20:21:17.532" v="13448" actId="20577"/>
          <ac:spMkLst>
            <pc:docMk/>
            <pc:sldMk cId="687083645" sldId="467"/>
            <ac:spMk id="3" creationId="{9AECC125-6EBA-4200-8CFC-113521459672}"/>
          </ac:spMkLst>
        </pc:spChg>
      </pc:sldChg>
      <pc:sldChg chg="modSp add">
        <pc:chgData name="Dharmesh Patel" userId="f3fbf14453a285ae" providerId="LiveId" clId="{7E215845-FBC3-40F9-83F7-1C31E084822D}" dt="2018-02-01T22:55:29.949" v="21613" actId="6549"/>
        <pc:sldMkLst>
          <pc:docMk/>
          <pc:sldMk cId="2560049638" sldId="468"/>
        </pc:sldMkLst>
        <pc:spChg chg="mod">
          <ac:chgData name="Dharmesh Patel" userId="f3fbf14453a285ae" providerId="LiveId" clId="{7E215845-FBC3-40F9-83F7-1C31E084822D}" dt="2018-02-01T22:55:29.949" v="21613" actId="6549"/>
          <ac:spMkLst>
            <pc:docMk/>
            <pc:sldMk cId="2560049638" sldId="468"/>
            <ac:spMk id="3" creationId="{9AECC125-6EBA-4200-8CFC-113521459672}"/>
          </ac:spMkLst>
        </pc:spChg>
      </pc:sldChg>
      <pc:sldChg chg="modSp add del">
        <pc:chgData name="Dharmesh Patel" userId="f3fbf14453a285ae" providerId="LiveId" clId="{7E215845-FBC3-40F9-83F7-1C31E084822D}" dt="2018-02-01T23:53:27.432" v="23268" actId="2696"/>
        <pc:sldMkLst>
          <pc:docMk/>
          <pc:sldMk cId="1743248469" sldId="469"/>
        </pc:sldMkLst>
        <pc:spChg chg="mod">
          <ac:chgData name="Dharmesh Patel" userId="f3fbf14453a285ae" providerId="LiveId" clId="{7E215845-FBC3-40F9-83F7-1C31E084822D}" dt="2018-02-01T14:13:37.912" v="3738" actId="20577"/>
          <ac:spMkLst>
            <pc:docMk/>
            <pc:sldMk cId="1743248469" sldId="469"/>
            <ac:spMk id="2" creationId="{71A1B902-C330-4CB8-BAA7-7AA9BE1BE03C}"/>
          </ac:spMkLst>
        </pc:spChg>
        <pc:spChg chg="mod">
          <ac:chgData name="Dharmesh Patel" userId="f3fbf14453a285ae" providerId="LiveId" clId="{7E215845-FBC3-40F9-83F7-1C31E084822D}" dt="2018-02-01T14:13:53.802" v="3739" actId="692"/>
          <ac:spMkLst>
            <pc:docMk/>
            <pc:sldMk cId="1743248469" sldId="469"/>
            <ac:spMk id="3" creationId="{024F2922-C761-4F5A-93EC-FA6B5972AA1F}"/>
          </ac:spMkLst>
        </pc:spChg>
      </pc:sldChg>
      <pc:sldChg chg="modSp add">
        <pc:chgData name="Dharmesh Patel" userId="f3fbf14453a285ae" providerId="LiveId" clId="{7E215845-FBC3-40F9-83F7-1C31E084822D}" dt="2018-02-01T23:59:22.759" v="23352" actId="27636"/>
        <pc:sldMkLst>
          <pc:docMk/>
          <pc:sldMk cId="147788038" sldId="470"/>
        </pc:sldMkLst>
        <pc:spChg chg="mod">
          <ac:chgData name="Dharmesh Patel" userId="f3fbf14453a285ae" providerId="LiveId" clId="{7E215845-FBC3-40F9-83F7-1C31E084822D}" dt="2018-02-01T23:57:44.467" v="23336" actId="20577"/>
          <ac:spMkLst>
            <pc:docMk/>
            <pc:sldMk cId="147788038" sldId="470"/>
            <ac:spMk id="2" creationId="{71A1B902-C330-4CB8-BAA7-7AA9BE1BE03C}"/>
          </ac:spMkLst>
        </pc:spChg>
        <pc:spChg chg="mod">
          <ac:chgData name="Dharmesh Patel" userId="f3fbf14453a285ae" providerId="LiveId" clId="{7E215845-FBC3-40F9-83F7-1C31E084822D}" dt="2018-02-01T23:59:22.759" v="23352" actId="27636"/>
          <ac:spMkLst>
            <pc:docMk/>
            <pc:sldMk cId="147788038" sldId="470"/>
            <ac:spMk id="3" creationId="{024F2922-C761-4F5A-93EC-FA6B5972AA1F}"/>
          </ac:spMkLst>
        </pc:spChg>
      </pc:sldChg>
      <pc:sldChg chg="modSp add">
        <pc:chgData name="Dharmesh Patel" userId="f3fbf14453a285ae" providerId="LiveId" clId="{7E215845-FBC3-40F9-83F7-1C31E084822D}" dt="2018-02-02T00:00:55.305" v="23397" actId="6549"/>
        <pc:sldMkLst>
          <pc:docMk/>
          <pc:sldMk cId="1067981191" sldId="471"/>
        </pc:sldMkLst>
        <pc:spChg chg="mod">
          <ac:chgData name="Dharmesh Patel" userId="f3fbf14453a285ae" providerId="LiveId" clId="{7E215845-FBC3-40F9-83F7-1C31E084822D}" dt="2018-02-01T14:15:01.278" v="3793" actId="6549"/>
          <ac:spMkLst>
            <pc:docMk/>
            <pc:sldMk cId="1067981191" sldId="471"/>
            <ac:spMk id="2" creationId="{71A1B902-C330-4CB8-BAA7-7AA9BE1BE03C}"/>
          </ac:spMkLst>
        </pc:spChg>
        <pc:spChg chg="mod">
          <ac:chgData name="Dharmesh Patel" userId="f3fbf14453a285ae" providerId="LiveId" clId="{7E215845-FBC3-40F9-83F7-1C31E084822D}" dt="2018-02-02T00:00:55.305" v="23397" actId="6549"/>
          <ac:spMkLst>
            <pc:docMk/>
            <pc:sldMk cId="1067981191" sldId="471"/>
            <ac:spMk id="3" creationId="{024F2922-C761-4F5A-93EC-FA6B5972AA1F}"/>
          </ac:spMkLst>
        </pc:spChg>
      </pc:sldChg>
      <pc:sldChg chg="modSp add">
        <pc:chgData name="Dharmesh Patel" userId="f3fbf14453a285ae" providerId="LiveId" clId="{7E215845-FBC3-40F9-83F7-1C31E084822D}" dt="2018-02-02T00:17:31.258" v="23780" actId="20577"/>
        <pc:sldMkLst>
          <pc:docMk/>
          <pc:sldMk cId="1081941239" sldId="472"/>
        </pc:sldMkLst>
        <pc:spChg chg="mod">
          <ac:chgData name="Dharmesh Patel" userId="f3fbf14453a285ae" providerId="LiveId" clId="{7E215845-FBC3-40F9-83F7-1C31E084822D}" dt="2018-02-01T16:20:44.313" v="9351" actId="6549"/>
          <ac:spMkLst>
            <pc:docMk/>
            <pc:sldMk cId="1081941239" sldId="472"/>
            <ac:spMk id="2" creationId="{6395ED90-5344-4FEF-BF0D-FA648BD8609B}"/>
          </ac:spMkLst>
        </pc:spChg>
        <pc:spChg chg="mod">
          <ac:chgData name="Dharmesh Patel" userId="f3fbf14453a285ae" providerId="LiveId" clId="{7E215845-FBC3-40F9-83F7-1C31E084822D}" dt="2018-02-02T00:17:31.258" v="23780" actId="20577"/>
          <ac:spMkLst>
            <pc:docMk/>
            <pc:sldMk cId="1081941239" sldId="472"/>
            <ac:spMk id="3" creationId="{9AECC125-6EBA-4200-8CFC-113521459672}"/>
          </ac:spMkLst>
        </pc:spChg>
      </pc:sldChg>
      <pc:sldChg chg="add del">
        <pc:chgData name="Dharmesh Patel" userId="f3fbf14453a285ae" providerId="LiveId" clId="{7E215845-FBC3-40F9-83F7-1C31E084822D}" dt="2018-02-01T14:14:55.072" v="3769" actId="2696"/>
        <pc:sldMkLst>
          <pc:docMk/>
          <pc:sldMk cId="3375844966" sldId="472"/>
        </pc:sldMkLst>
      </pc:sldChg>
      <pc:sldChg chg="modSp add">
        <pc:chgData name="Dharmesh Patel" userId="f3fbf14453a285ae" providerId="LiveId" clId="{7E215845-FBC3-40F9-83F7-1C31E084822D}" dt="2018-02-01T16:54:13.502" v="11003" actId="20577"/>
        <pc:sldMkLst>
          <pc:docMk/>
          <pc:sldMk cId="58579442" sldId="473"/>
        </pc:sldMkLst>
        <pc:spChg chg="mod">
          <ac:chgData name="Dharmesh Patel" userId="f3fbf14453a285ae" providerId="LiveId" clId="{7E215845-FBC3-40F9-83F7-1C31E084822D}" dt="2018-02-01T16:20:34.563" v="9350" actId="6549"/>
          <ac:spMkLst>
            <pc:docMk/>
            <pc:sldMk cId="58579442" sldId="473"/>
            <ac:spMk id="2" creationId="{6395ED90-5344-4FEF-BF0D-FA648BD8609B}"/>
          </ac:spMkLst>
        </pc:spChg>
        <pc:spChg chg="mod">
          <ac:chgData name="Dharmesh Patel" userId="f3fbf14453a285ae" providerId="LiveId" clId="{7E215845-FBC3-40F9-83F7-1C31E084822D}" dt="2018-02-01T16:54:13.502" v="11003" actId="20577"/>
          <ac:spMkLst>
            <pc:docMk/>
            <pc:sldMk cId="58579442" sldId="473"/>
            <ac:spMk id="3" creationId="{9AECC125-6EBA-4200-8CFC-113521459672}"/>
          </ac:spMkLst>
        </pc:spChg>
      </pc:sldChg>
      <pc:sldChg chg="addSp delSp modSp add">
        <pc:chgData name="Dharmesh Patel" userId="f3fbf14453a285ae" providerId="LiveId" clId="{7E215845-FBC3-40F9-83F7-1C31E084822D}" dt="2018-02-01T20:27:27.800" v="13636" actId="20577"/>
        <pc:sldMkLst>
          <pc:docMk/>
          <pc:sldMk cId="4080238054" sldId="474"/>
        </pc:sldMkLst>
        <pc:spChg chg="mod">
          <ac:chgData name="Dharmesh Patel" userId="f3fbf14453a285ae" providerId="LiveId" clId="{7E215845-FBC3-40F9-83F7-1C31E084822D}" dt="2018-02-01T17:45:37.143" v="11101" actId="2711"/>
          <ac:spMkLst>
            <pc:docMk/>
            <pc:sldMk cId="4080238054" sldId="474"/>
            <ac:spMk id="2" creationId="{95FBC190-94B5-4EC8-823F-C8ED86CAB4CB}"/>
          </ac:spMkLst>
        </pc:spChg>
        <pc:spChg chg="mod">
          <ac:chgData name="Dharmesh Patel" userId="f3fbf14453a285ae" providerId="LiveId" clId="{7E215845-FBC3-40F9-83F7-1C31E084822D}" dt="2018-02-01T20:27:27.800" v="13636" actId="20577"/>
          <ac:spMkLst>
            <pc:docMk/>
            <pc:sldMk cId="4080238054" sldId="474"/>
            <ac:spMk id="3" creationId="{01B2493E-E475-4339-8388-1400360328CC}"/>
          </ac:spMkLst>
        </pc:spChg>
        <pc:spChg chg="add del mod">
          <ac:chgData name="Dharmesh Patel" userId="f3fbf14453a285ae" providerId="LiveId" clId="{7E215845-FBC3-40F9-83F7-1C31E084822D}" dt="2018-02-01T17:45:02.872" v="11060" actId="478"/>
          <ac:spMkLst>
            <pc:docMk/>
            <pc:sldMk cId="4080238054" sldId="474"/>
            <ac:spMk id="5" creationId="{56288334-436A-464E-8B59-E1728958D2E0}"/>
          </ac:spMkLst>
        </pc:spChg>
        <pc:picChg chg="add del">
          <ac:chgData name="Dharmesh Patel" userId="f3fbf14453a285ae" providerId="LiveId" clId="{7E215845-FBC3-40F9-83F7-1C31E084822D}" dt="2018-02-01T17:41:29.694" v="11047" actId="478"/>
          <ac:picMkLst>
            <pc:docMk/>
            <pc:sldMk cId="4080238054" sldId="474"/>
            <ac:picMk id="4" creationId="{3E1174B0-C107-4769-915B-9E424B0EB6C1}"/>
          </ac:picMkLst>
        </pc:picChg>
      </pc:sldChg>
      <pc:sldChg chg="modSp add del">
        <pc:chgData name="Dharmesh Patel" userId="f3fbf14453a285ae" providerId="LiveId" clId="{7E215845-FBC3-40F9-83F7-1C31E084822D}" dt="2018-02-01T20:48:11.007" v="14720" actId="2696"/>
        <pc:sldMkLst>
          <pc:docMk/>
          <pc:sldMk cId="632407552" sldId="475"/>
        </pc:sldMkLst>
        <pc:spChg chg="mod">
          <ac:chgData name="Dharmesh Patel" userId="f3fbf14453a285ae" providerId="LiveId" clId="{7E215845-FBC3-40F9-83F7-1C31E084822D}" dt="2018-02-01T20:46:26.481" v="14719" actId="20577"/>
          <ac:spMkLst>
            <pc:docMk/>
            <pc:sldMk cId="632407552" sldId="475"/>
            <ac:spMk id="2" creationId="{8DBFF9DA-E008-4FCA-96E0-EAAD58EC655E}"/>
          </ac:spMkLst>
        </pc:spChg>
      </pc:sldChg>
      <pc:sldChg chg="modSp add modNotesTx">
        <pc:chgData name="Dharmesh Patel" userId="f3fbf14453a285ae" providerId="LiveId" clId="{7E215845-FBC3-40F9-83F7-1C31E084822D}" dt="2018-02-01T20:53:42.415" v="14853" actId="115"/>
        <pc:sldMkLst>
          <pc:docMk/>
          <pc:sldMk cId="970352449" sldId="475"/>
        </pc:sldMkLst>
        <pc:spChg chg="mod">
          <ac:chgData name="Dharmesh Patel" userId="f3fbf14453a285ae" providerId="LiveId" clId="{7E215845-FBC3-40F9-83F7-1C31E084822D}" dt="2018-02-01T20:48:39.043" v="14743" actId="20577"/>
          <ac:spMkLst>
            <pc:docMk/>
            <pc:sldMk cId="970352449" sldId="475"/>
            <ac:spMk id="2" creationId="{5058A282-D003-40C9-9605-C8044BFF1C84}"/>
          </ac:spMkLst>
        </pc:spChg>
        <pc:spChg chg="mod">
          <ac:chgData name="Dharmesh Patel" userId="f3fbf14453a285ae" providerId="LiveId" clId="{7E215845-FBC3-40F9-83F7-1C31E084822D}" dt="2018-02-01T20:48:45.941" v="14744" actId="6549"/>
          <ac:spMkLst>
            <pc:docMk/>
            <pc:sldMk cId="970352449" sldId="475"/>
            <ac:spMk id="3" creationId="{8E85D835-E33F-4700-BF94-17E5C1B2825E}"/>
          </ac:spMkLst>
        </pc:spChg>
        <pc:spChg chg="mod">
          <ac:chgData name="Dharmesh Patel" userId="f3fbf14453a285ae" providerId="LiveId" clId="{7E215845-FBC3-40F9-83F7-1C31E084822D}" dt="2018-02-01T20:53:37.602" v="14852" actId="115"/>
          <ac:spMkLst>
            <pc:docMk/>
            <pc:sldMk cId="970352449" sldId="475"/>
            <ac:spMk id="5" creationId="{872529C9-BAF9-4533-8000-924341D67A60}"/>
          </ac:spMkLst>
        </pc:spChg>
        <pc:spChg chg="mod">
          <ac:chgData name="Dharmesh Patel" userId="f3fbf14453a285ae" providerId="LiveId" clId="{7E215845-FBC3-40F9-83F7-1C31E084822D}" dt="2018-02-01T20:53:42.415" v="14853" actId="115"/>
          <ac:spMkLst>
            <pc:docMk/>
            <pc:sldMk cId="970352449" sldId="475"/>
            <ac:spMk id="8" creationId="{CD233E89-EBAC-4AE8-BAF5-76204DBEE309}"/>
          </ac:spMkLst>
        </pc:spChg>
        <pc:spChg chg="mod">
          <ac:chgData name="Dharmesh Patel" userId="f3fbf14453a285ae" providerId="LiveId" clId="{7E215845-FBC3-40F9-83F7-1C31E084822D}" dt="2018-02-01T20:48:49.643" v="14745" actId="6549"/>
          <ac:spMkLst>
            <pc:docMk/>
            <pc:sldMk cId="970352449" sldId="475"/>
            <ac:spMk id="10" creationId="{5F609ED6-AEC3-4198-8286-4E26FDE36EF7}"/>
          </ac:spMkLst>
        </pc:spChg>
        <pc:graphicFrameChg chg="modGraphic">
          <ac:chgData name="Dharmesh Patel" userId="f3fbf14453a285ae" providerId="LiveId" clId="{7E215845-FBC3-40F9-83F7-1C31E084822D}" dt="2018-02-01T20:52:41.920" v="14847" actId="20577"/>
          <ac:graphicFrameMkLst>
            <pc:docMk/>
            <pc:sldMk cId="970352449" sldId="475"/>
            <ac:graphicFrameMk id="4" creationId="{EA44CDC5-85B7-48DA-A1F7-4675D84F1816}"/>
          </ac:graphicFrameMkLst>
        </pc:graphicFrameChg>
      </pc:sldChg>
      <pc:sldChg chg="addSp delSp modSp add modNotesTx">
        <pc:chgData name="Dharmesh Patel" userId="f3fbf14453a285ae" providerId="LiveId" clId="{7E215845-FBC3-40F9-83F7-1C31E084822D}" dt="2018-02-01T22:24:57.942" v="20509" actId="6549"/>
        <pc:sldMkLst>
          <pc:docMk/>
          <pc:sldMk cId="1032233157" sldId="476"/>
        </pc:sldMkLst>
        <pc:spChg chg="mod">
          <ac:chgData name="Dharmesh Patel" userId="f3fbf14453a285ae" providerId="LiveId" clId="{7E215845-FBC3-40F9-83F7-1C31E084822D}" dt="2018-02-01T22:24:19.048" v="20506" actId="20577"/>
          <ac:spMkLst>
            <pc:docMk/>
            <pc:sldMk cId="1032233157" sldId="476"/>
            <ac:spMk id="2" creationId="{2C0C7CC5-EF39-4574-ABC4-D2219D459373}"/>
          </ac:spMkLst>
        </pc:spChg>
        <pc:spChg chg="del">
          <ac:chgData name="Dharmesh Patel" userId="f3fbf14453a285ae" providerId="LiveId" clId="{7E215845-FBC3-40F9-83F7-1C31E084822D}" dt="2018-02-01T22:23:41.549" v="20455" actId="478"/>
          <ac:spMkLst>
            <pc:docMk/>
            <pc:sldMk cId="1032233157" sldId="476"/>
            <ac:spMk id="6" creationId="{B4E39C01-490B-4EA7-AC8A-97FFB91C4F66}"/>
          </ac:spMkLst>
        </pc:spChg>
        <pc:spChg chg="add del mod">
          <ac:chgData name="Dharmesh Patel" userId="f3fbf14453a285ae" providerId="LiveId" clId="{7E215845-FBC3-40F9-83F7-1C31E084822D}" dt="2018-02-01T22:24:10.065" v="20489" actId="478"/>
          <ac:spMkLst>
            <pc:docMk/>
            <pc:sldMk cId="1032233157" sldId="476"/>
            <ac:spMk id="8" creationId="{7A08F446-68DD-4475-9824-94B1D13BE5D2}"/>
          </ac:spMkLst>
        </pc:spChg>
        <pc:spChg chg="del">
          <ac:chgData name="Dharmesh Patel" userId="f3fbf14453a285ae" providerId="LiveId" clId="{7E215845-FBC3-40F9-83F7-1C31E084822D}" dt="2018-02-01T22:23:41.549" v="20455" actId="478"/>
          <ac:spMkLst>
            <pc:docMk/>
            <pc:sldMk cId="1032233157" sldId="476"/>
            <ac:spMk id="10" creationId="{4A25ECAB-0CB1-4FC0-ACF4-BEE058D52A3E}"/>
          </ac:spMkLst>
        </pc:spChg>
        <pc:spChg chg="mod">
          <ac:chgData name="Dharmesh Patel" userId="f3fbf14453a285ae" providerId="LiveId" clId="{7E215845-FBC3-40F9-83F7-1C31E084822D}" dt="2018-02-01T22:23:57.749" v="20487" actId="14100"/>
          <ac:spMkLst>
            <pc:docMk/>
            <pc:sldMk cId="1032233157" sldId="476"/>
            <ac:spMk id="11" creationId="{2070CD7F-8925-4080-995D-508C83EEC917}"/>
          </ac:spMkLst>
        </pc:spChg>
        <pc:picChg chg="del">
          <ac:chgData name="Dharmesh Patel" userId="f3fbf14453a285ae" providerId="LiveId" clId="{7E215845-FBC3-40F9-83F7-1C31E084822D}" dt="2018-02-01T22:23:38.867" v="20454" actId="478"/>
          <ac:picMkLst>
            <pc:docMk/>
            <pc:sldMk cId="1032233157" sldId="476"/>
            <ac:picMk id="4" creationId="{7850C0DE-033B-48C1-B882-2F39AA3892BD}"/>
          </ac:picMkLst>
        </pc:picChg>
      </pc:sldChg>
      <pc:sldChg chg="modSp add del">
        <pc:chgData name="Dharmesh Patel" userId="f3fbf14453a285ae" providerId="LiveId" clId="{7E215845-FBC3-40F9-83F7-1C31E084822D}" dt="2018-02-01T22:49:55.497" v="21493" actId="2696"/>
        <pc:sldMkLst>
          <pc:docMk/>
          <pc:sldMk cId="994282974" sldId="477"/>
        </pc:sldMkLst>
        <pc:spChg chg="mod">
          <ac:chgData name="Dharmesh Patel" userId="f3fbf14453a285ae" providerId="LiveId" clId="{7E215845-FBC3-40F9-83F7-1C31E084822D}" dt="2018-02-01T22:36:58.252" v="20895" actId="20577"/>
          <ac:spMkLst>
            <pc:docMk/>
            <pc:sldMk cId="994282974" sldId="477"/>
            <ac:spMk id="2" creationId="{6395ED90-5344-4FEF-BF0D-FA648BD8609B}"/>
          </ac:spMkLst>
        </pc:spChg>
      </pc:sldChg>
      <pc:sldChg chg="delSp modSp add">
        <pc:chgData name="Dharmesh Patel" userId="f3fbf14453a285ae" providerId="LiveId" clId="{7E215845-FBC3-40F9-83F7-1C31E084822D}" dt="2018-02-01T22:52:52.100" v="21543" actId="6549"/>
        <pc:sldMkLst>
          <pc:docMk/>
          <pc:sldMk cId="2924051852" sldId="477"/>
        </pc:sldMkLst>
        <pc:spChg chg="mod">
          <ac:chgData name="Dharmesh Patel" userId="f3fbf14453a285ae" providerId="LiveId" clId="{7E215845-FBC3-40F9-83F7-1C31E084822D}" dt="2018-02-01T22:51:01.723" v="21531" actId="6549"/>
          <ac:spMkLst>
            <pc:docMk/>
            <pc:sldMk cId="2924051852" sldId="477"/>
            <ac:spMk id="2" creationId="{6395ED90-5344-4FEF-BF0D-FA648BD8609B}"/>
          </ac:spMkLst>
        </pc:spChg>
        <pc:spChg chg="mod">
          <ac:chgData name="Dharmesh Patel" userId="f3fbf14453a285ae" providerId="LiveId" clId="{7E215845-FBC3-40F9-83F7-1C31E084822D}" dt="2018-02-01T22:52:52.100" v="21543" actId="6549"/>
          <ac:spMkLst>
            <pc:docMk/>
            <pc:sldMk cId="2924051852" sldId="477"/>
            <ac:spMk id="3" creationId="{9AECC125-6EBA-4200-8CFC-113521459672}"/>
          </ac:spMkLst>
        </pc:spChg>
        <pc:graphicFrameChg chg="del">
          <ac:chgData name="Dharmesh Patel" userId="f3fbf14453a285ae" providerId="LiveId" clId="{7E215845-FBC3-40F9-83F7-1C31E084822D}" dt="2018-02-01T22:51:50.368" v="21539" actId="478"/>
          <ac:graphicFrameMkLst>
            <pc:docMk/>
            <pc:sldMk cId="2924051852" sldId="477"/>
            <ac:graphicFrameMk id="4" creationId="{EBA897FC-BA74-47A4-9DEC-C1E573779970}"/>
          </ac:graphicFrameMkLst>
        </pc:graphicFrameChg>
      </pc:sldChg>
      <pc:sldChg chg="addSp delSp modSp add del">
        <pc:chgData name="Dharmesh Patel" userId="f3fbf14453a285ae" providerId="LiveId" clId="{7E215845-FBC3-40F9-83F7-1C31E084822D}" dt="2018-02-01T22:49:28.668" v="21492" actId="2696"/>
        <pc:sldMkLst>
          <pc:docMk/>
          <pc:sldMk cId="460395489" sldId="478"/>
        </pc:sldMkLst>
        <pc:spChg chg="del">
          <ac:chgData name="Dharmesh Patel" userId="f3fbf14453a285ae" providerId="LiveId" clId="{7E215845-FBC3-40F9-83F7-1C31E084822D}" dt="2018-02-01T22:44:38.454" v="21195" actId="478"/>
          <ac:spMkLst>
            <pc:docMk/>
            <pc:sldMk cId="460395489" sldId="478"/>
            <ac:spMk id="3" creationId="{E751520F-B222-46E2-9CB1-BD05E8C83815}"/>
          </ac:spMkLst>
        </pc:spChg>
        <pc:graphicFrameChg chg="add mod modGraphic">
          <ac:chgData name="Dharmesh Patel" userId="f3fbf14453a285ae" providerId="LiveId" clId="{7E215845-FBC3-40F9-83F7-1C31E084822D}" dt="2018-02-01T22:47:02.455" v="21427" actId="20577"/>
          <ac:graphicFrameMkLst>
            <pc:docMk/>
            <pc:sldMk cId="460395489" sldId="478"/>
            <ac:graphicFrameMk id="4" creationId="{9CD0CAA5-15F3-4CA4-84B6-BF13D3C5026D}"/>
          </ac:graphicFrameMkLst>
        </pc:graphicFrameChg>
      </pc:sldChg>
      <pc:sldChg chg="addSp delSp modSp add">
        <pc:chgData name="Dharmesh Patel" userId="f3fbf14453a285ae" providerId="LiveId" clId="{7E215845-FBC3-40F9-83F7-1C31E084822D}" dt="2018-02-01T23:47:08.097" v="23142" actId="20577"/>
        <pc:sldMkLst>
          <pc:docMk/>
          <pc:sldMk cId="2737815730" sldId="478"/>
        </pc:sldMkLst>
        <pc:spChg chg="mod">
          <ac:chgData name="Dharmesh Patel" userId="f3fbf14453a285ae" providerId="LiveId" clId="{7E215845-FBC3-40F9-83F7-1C31E084822D}" dt="2018-02-01T23:47:08.097" v="23142" actId="20577"/>
          <ac:spMkLst>
            <pc:docMk/>
            <pc:sldMk cId="2737815730" sldId="478"/>
            <ac:spMk id="2" creationId="{C12E1E49-3EFD-49CB-8CEC-3FD7B31A064E}"/>
          </ac:spMkLst>
        </pc:spChg>
        <pc:spChg chg="del mod">
          <ac:chgData name="Dharmesh Patel" userId="f3fbf14453a285ae" providerId="LiveId" clId="{7E215845-FBC3-40F9-83F7-1C31E084822D}" dt="2018-02-01T23:39:50.854" v="22538" actId="478"/>
          <ac:spMkLst>
            <pc:docMk/>
            <pc:sldMk cId="2737815730" sldId="478"/>
            <ac:spMk id="4" creationId="{A66A044C-B426-4637-917A-E9AF8678E2FB}"/>
          </ac:spMkLst>
        </pc:spChg>
        <pc:spChg chg="del">
          <ac:chgData name="Dharmesh Patel" userId="f3fbf14453a285ae" providerId="LiveId" clId="{7E215845-FBC3-40F9-83F7-1C31E084822D}" dt="2018-02-01T23:39:46.923" v="22536" actId="478"/>
          <ac:spMkLst>
            <pc:docMk/>
            <pc:sldMk cId="2737815730" sldId="478"/>
            <ac:spMk id="6" creationId="{4849DFEF-896E-4FF5-BDCD-8DF91448E6D3}"/>
          </ac:spMkLst>
        </pc:spChg>
        <pc:spChg chg="mod">
          <ac:chgData name="Dharmesh Patel" userId="f3fbf14453a285ae" providerId="LiveId" clId="{7E215845-FBC3-40F9-83F7-1C31E084822D}" dt="2018-02-01T23:46:20.885" v="23131" actId="1036"/>
          <ac:spMkLst>
            <pc:docMk/>
            <pc:sldMk cId="2737815730" sldId="478"/>
            <ac:spMk id="7" creationId="{D68A1D64-74F1-4EB1-88D1-4F10859DD5C4}"/>
          </ac:spMkLst>
        </pc:spChg>
        <pc:spChg chg="add mod">
          <ac:chgData name="Dharmesh Patel" userId="f3fbf14453a285ae" providerId="LiveId" clId="{7E215845-FBC3-40F9-83F7-1C31E084822D}" dt="2018-02-01T23:46:14.604" v="23120" actId="20577"/>
          <ac:spMkLst>
            <pc:docMk/>
            <pc:sldMk cId="2737815730" sldId="478"/>
            <ac:spMk id="8" creationId="{5F1C2E3D-FBCF-4741-BE3D-3143AC9F641E}"/>
          </ac:spMkLst>
        </pc:spChg>
        <pc:graphicFrameChg chg="mod modGraphic">
          <ac:chgData name="Dharmesh Patel" userId="f3fbf14453a285ae" providerId="LiveId" clId="{7E215845-FBC3-40F9-83F7-1C31E084822D}" dt="2018-02-01T23:46:20.885" v="23131" actId="1036"/>
          <ac:graphicFrameMkLst>
            <pc:docMk/>
            <pc:sldMk cId="2737815730" sldId="478"/>
            <ac:graphicFrameMk id="3" creationId="{8301E43F-5510-41E2-A287-8790D9C9C73E}"/>
          </ac:graphicFrameMkLst>
        </pc:graphicFrameChg>
        <pc:graphicFrameChg chg="del">
          <ac:chgData name="Dharmesh Patel" userId="f3fbf14453a285ae" providerId="LiveId" clId="{7E215845-FBC3-40F9-83F7-1C31E084822D}" dt="2018-02-01T23:39:46.923" v="22536" actId="478"/>
          <ac:graphicFrameMkLst>
            <pc:docMk/>
            <pc:sldMk cId="2737815730" sldId="478"/>
            <ac:graphicFrameMk id="5" creationId="{1FE77496-8DC2-4E13-96AB-EDBB45F3D522}"/>
          </ac:graphicFrameMkLst>
        </pc:graphicFrameChg>
      </pc:sldChg>
      <pc:sldChg chg="addSp delSp modSp add del">
        <pc:chgData name="Dharmesh Patel" userId="f3fbf14453a285ae" providerId="LiveId" clId="{7E215845-FBC3-40F9-83F7-1C31E084822D}" dt="2018-02-02T00:04:55.819" v="23443" actId="2696"/>
        <pc:sldMkLst>
          <pc:docMk/>
          <pc:sldMk cId="3059598496" sldId="479"/>
        </pc:sldMkLst>
        <pc:spChg chg="del">
          <ac:chgData name="Dharmesh Patel" userId="f3fbf14453a285ae" providerId="LiveId" clId="{7E215845-FBC3-40F9-83F7-1C31E084822D}" dt="2018-02-02T00:01:48.729" v="23399" actId="478"/>
          <ac:spMkLst>
            <pc:docMk/>
            <pc:sldMk cId="3059598496" sldId="479"/>
            <ac:spMk id="2" creationId="{BD87BEA1-932D-45D5-9136-395E07540289}"/>
          </ac:spMkLst>
        </pc:spChg>
        <pc:spChg chg="del">
          <ac:chgData name="Dharmesh Patel" userId="f3fbf14453a285ae" providerId="LiveId" clId="{7E215845-FBC3-40F9-83F7-1C31E084822D}" dt="2018-02-02T00:01:48.729" v="23399" actId="478"/>
          <ac:spMkLst>
            <pc:docMk/>
            <pc:sldMk cId="3059598496" sldId="479"/>
            <ac:spMk id="3" creationId="{C6F5D24D-AAEE-41BD-B205-7AAFA98E6EB2}"/>
          </ac:spMkLst>
        </pc:spChg>
        <pc:spChg chg="add del">
          <ac:chgData name="Dharmesh Patel" userId="f3fbf14453a285ae" providerId="LiveId" clId="{7E215845-FBC3-40F9-83F7-1C31E084822D}" dt="2018-02-02T00:01:53.347" v="23401"/>
          <ac:spMkLst>
            <pc:docMk/>
            <pc:sldMk cId="3059598496" sldId="479"/>
            <ac:spMk id="4" creationId="{902033EE-F877-43EC-B859-4B7AA65D8B21}"/>
          </ac:spMkLst>
        </pc:spChg>
        <pc:graphicFrameChg chg="add mod">
          <ac:chgData name="Dharmesh Patel" userId="f3fbf14453a285ae" providerId="LiveId" clId="{7E215845-FBC3-40F9-83F7-1C31E084822D}" dt="2018-02-02T00:02:56.501" v="23404" actId="1076"/>
          <ac:graphicFrameMkLst>
            <pc:docMk/>
            <pc:sldMk cId="3059598496" sldId="479"/>
            <ac:graphicFrameMk id="5" creationId="{0A9EA9DD-7C19-4830-978C-CC50D646873D}"/>
          </ac:graphicFrameMkLst>
        </pc:graphicFrameChg>
      </pc:sldChg>
    </pc:docChg>
  </pc:docChgLst>
  <pc:docChgLst>
    <pc:chgData name="Dharmesh Patel" userId="f3fbf14453a285ae" providerId="LiveId" clId="{1E8B786C-830E-4C7F-92AF-4F2916DA5AC3}"/>
    <pc:docChg chg="custSel modSld">
      <pc:chgData name="Dharmesh Patel" userId="f3fbf14453a285ae" providerId="LiveId" clId="{1E8B786C-830E-4C7F-92AF-4F2916DA5AC3}" dt="2018-02-01T00:01:08.162" v="4970" actId="20577"/>
      <pc:docMkLst>
        <pc:docMk/>
      </pc:docMkLst>
      <pc:sldChg chg="modNotesTx">
        <pc:chgData name="Dharmesh Patel" userId="f3fbf14453a285ae" providerId="LiveId" clId="{1E8B786C-830E-4C7F-92AF-4F2916DA5AC3}" dt="2018-01-31T22:06:35.533" v="754" actId="20577"/>
        <pc:sldMkLst>
          <pc:docMk/>
          <pc:sldMk cId="3859185338" sldId="256"/>
        </pc:sldMkLst>
      </pc:sldChg>
      <pc:sldChg chg="modNotesTx">
        <pc:chgData name="Dharmesh Patel" userId="f3fbf14453a285ae" providerId="LiveId" clId="{1E8B786C-830E-4C7F-92AF-4F2916DA5AC3}" dt="2018-01-31T23:37:11.107" v="4597" actId="20577"/>
        <pc:sldMkLst>
          <pc:docMk/>
          <pc:sldMk cId="254992973" sldId="440"/>
        </pc:sldMkLst>
      </pc:sldChg>
      <pc:sldChg chg="modNotesTx">
        <pc:chgData name="Dharmesh Patel" userId="f3fbf14453a285ae" providerId="LiveId" clId="{1E8B786C-830E-4C7F-92AF-4F2916DA5AC3}" dt="2018-01-31T23:44:25.939" v="4828" actId="20577"/>
        <pc:sldMkLst>
          <pc:docMk/>
          <pc:sldMk cId="4214035041" sldId="441"/>
        </pc:sldMkLst>
      </pc:sldChg>
      <pc:sldChg chg="modNotesTx">
        <pc:chgData name="Dharmesh Patel" userId="f3fbf14453a285ae" providerId="LiveId" clId="{1E8B786C-830E-4C7F-92AF-4F2916DA5AC3}" dt="2018-01-31T22:38:15.357" v="2108" actId="20577"/>
        <pc:sldMkLst>
          <pc:docMk/>
          <pc:sldMk cId="3082931318" sldId="442"/>
        </pc:sldMkLst>
      </pc:sldChg>
      <pc:sldChg chg="modNotesTx">
        <pc:chgData name="Dharmesh Patel" userId="f3fbf14453a285ae" providerId="LiveId" clId="{1E8B786C-830E-4C7F-92AF-4F2916DA5AC3}" dt="2018-01-31T23:34:56.738" v="4541" actId="20577"/>
        <pc:sldMkLst>
          <pc:docMk/>
          <pc:sldMk cId="1403560973" sldId="443"/>
        </pc:sldMkLst>
      </pc:sldChg>
      <pc:sldChg chg="modNotesTx">
        <pc:chgData name="Dharmesh Patel" userId="f3fbf14453a285ae" providerId="LiveId" clId="{1E8B786C-830E-4C7F-92AF-4F2916DA5AC3}" dt="2018-01-31T22:45:40.184" v="2553" actId="20577"/>
        <pc:sldMkLst>
          <pc:docMk/>
          <pc:sldMk cId="1279566744" sldId="444"/>
        </pc:sldMkLst>
      </pc:sldChg>
      <pc:sldChg chg="modNotesTx">
        <pc:chgData name="Dharmesh Patel" userId="f3fbf14453a285ae" providerId="LiveId" clId="{1E8B786C-830E-4C7F-92AF-4F2916DA5AC3}" dt="2018-01-31T23:30:17.086" v="4092" actId="20577"/>
        <pc:sldMkLst>
          <pc:docMk/>
          <pc:sldMk cId="681879774" sldId="445"/>
        </pc:sldMkLst>
      </pc:sldChg>
      <pc:sldChg chg="modNotesTx">
        <pc:chgData name="Dharmesh Patel" userId="f3fbf14453a285ae" providerId="LiveId" clId="{1E8B786C-830E-4C7F-92AF-4F2916DA5AC3}" dt="2018-01-31T22:14:39.419" v="1341" actId="20577"/>
        <pc:sldMkLst>
          <pc:docMk/>
          <pc:sldMk cId="1923892906" sldId="446"/>
        </pc:sldMkLst>
      </pc:sldChg>
      <pc:sldChg chg="modNotesTx">
        <pc:chgData name="Dharmesh Patel" userId="f3fbf14453a285ae" providerId="LiveId" clId="{1E8B786C-830E-4C7F-92AF-4F2916DA5AC3}" dt="2018-01-31T22:18:01.245" v="1597" actId="20577"/>
        <pc:sldMkLst>
          <pc:docMk/>
          <pc:sldMk cId="3267505002" sldId="447"/>
        </pc:sldMkLst>
      </pc:sldChg>
      <pc:sldChg chg="modNotesTx">
        <pc:chgData name="Dharmesh Patel" userId="f3fbf14453a285ae" providerId="LiveId" clId="{1E8B786C-830E-4C7F-92AF-4F2916DA5AC3}" dt="2018-01-31T23:52:29.254" v="4916" actId="20577"/>
        <pc:sldMkLst>
          <pc:docMk/>
          <pc:sldMk cId="259734595" sldId="448"/>
        </pc:sldMkLst>
      </pc:sldChg>
      <pc:sldChg chg="modNotesTx">
        <pc:chgData name="Dharmesh Patel" userId="f3fbf14453a285ae" providerId="LiveId" clId="{1E8B786C-830E-4C7F-92AF-4F2916DA5AC3}" dt="2018-02-01T00:01:08.162" v="4970" actId="20577"/>
        <pc:sldMkLst>
          <pc:docMk/>
          <pc:sldMk cId="1780914479" sldId="452"/>
        </pc:sldMkLst>
      </pc:sldChg>
      <pc:sldChg chg="modNotesTx">
        <pc:chgData name="Dharmesh Patel" userId="f3fbf14453a285ae" providerId="LiveId" clId="{1E8B786C-830E-4C7F-92AF-4F2916DA5AC3}" dt="2018-01-31T22:56:23.728" v="2974" actId="20577"/>
        <pc:sldMkLst>
          <pc:docMk/>
          <pc:sldMk cId="380874996" sldId="45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2B1D4E-123B-4B18-9922-6CF4985E691B}" type="datetimeFigureOut">
              <a:rPr lang="en-GB" smtClean="0"/>
              <a:t>22/11/2018</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43DFD9-F66D-4608-BCFD-27A390A01CA3}" type="slidenum">
              <a:rPr lang="en-GB" smtClean="0"/>
              <a:t>‹#›</a:t>
            </a:fld>
            <a:endParaRPr lang="en-GB" dirty="0"/>
          </a:p>
        </p:txBody>
      </p:sp>
    </p:spTree>
    <p:extLst>
      <p:ext uri="{BB962C8B-B14F-4D97-AF65-F5344CB8AC3E}">
        <p14:creationId xmlns:p14="http://schemas.microsoft.com/office/powerpoint/2010/main" val="3618290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None/>
            </a:pPr>
            <a:r>
              <a:rPr lang="en-GB" dirty="0" smtClean="0"/>
              <a:t>Talk</a:t>
            </a:r>
            <a:r>
              <a:rPr lang="en-GB" baseline="0" dirty="0" smtClean="0"/>
              <a:t> through current ED and MIIU arrangements</a:t>
            </a:r>
            <a:endParaRPr lang="en-GB" dirty="0"/>
          </a:p>
        </p:txBody>
      </p:sp>
      <p:sp>
        <p:nvSpPr>
          <p:cNvPr id="4" name="Slide Number Placeholder 3"/>
          <p:cNvSpPr>
            <a:spLocks noGrp="1"/>
          </p:cNvSpPr>
          <p:nvPr>
            <p:ph type="sldNum" sz="quarter" idx="10"/>
          </p:nvPr>
        </p:nvSpPr>
        <p:spPr/>
        <p:txBody>
          <a:bodyPr/>
          <a:lstStyle/>
          <a:p>
            <a:fld id="{D307AE45-D018-47A4-B335-91C730BB7D6E}" type="slidenum">
              <a:rPr lang="en-GB" smtClean="0"/>
              <a:t>3</a:t>
            </a:fld>
            <a:endParaRPr lang="en-GB" dirty="0"/>
          </a:p>
        </p:txBody>
      </p:sp>
    </p:spTree>
    <p:extLst>
      <p:ext uri="{BB962C8B-B14F-4D97-AF65-F5344CB8AC3E}">
        <p14:creationId xmlns:p14="http://schemas.microsoft.com/office/powerpoint/2010/main" val="17512881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lgn="ctr">
              <a:defRPr sz="3200">
                <a:solidFill>
                  <a:schemeClr val="bg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775331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DB3EC4B-9500-4C7C-A7E3-36261BECE1FD}" type="datetimeFigureOut">
              <a:rPr lang="en-GB" smtClean="0"/>
              <a:t>22/11/2018</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4D9421E-016C-4FAB-8245-AB26AE1DD971}" type="slidenum">
              <a:rPr lang="en-GB" smtClean="0"/>
              <a:t>‹#›</a:t>
            </a:fld>
            <a:endParaRPr lang="en-GB" dirty="0"/>
          </a:p>
        </p:txBody>
      </p:sp>
    </p:spTree>
    <p:extLst>
      <p:ext uri="{BB962C8B-B14F-4D97-AF65-F5344CB8AC3E}">
        <p14:creationId xmlns:p14="http://schemas.microsoft.com/office/powerpoint/2010/main" val="295802403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DB3EC4B-9500-4C7C-A7E3-36261BECE1FD}" type="datetimeFigureOut">
              <a:rPr lang="en-GB" smtClean="0"/>
              <a:t>22/11/2018</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4D9421E-016C-4FAB-8245-AB26AE1DD971}" type="slidenum">
              <a:rPr lang="en-GB" smtClean="0"/>
              <a:t>‹#›</a:t>
            </a:fld>
            <a:endParaRPr lang="en-GB" dirty="0"/>
          </a:p>
        </p:txBody>
      </p:sp>
    </p:spTree>
    <p:extLst>
      <p:ext uri="{BB962C8B-B14F-4D97-AF65-F5344CB8AC3E}">
        <p14:creationId xmlns:p14="http://schemas.microsoft.com/office/powerpoint/2010/main" val="9994904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8824" y="-719"/>
            <a:ext cx="8805664" cy="1143000"/>
          </a:xfrm>
        </p:spPr>
        <p:txBody>
          <a:bodyPr>
            <a:normAutofit/>
          </a:bodyPr>
          <a:lstStyle>
            <a:lvl1pPr algn="l">
              <a:defRPr sz="2800" b="1">
                <a:solidFill>
                  <a:srgbClr val="00499A"/>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107504" y="1340768"/>
            <a:ext cx="8856984" cy="475252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Box 3"/>
          <p:cNvSpPr txBox="1"/>
          <p:nvPr userDrawn="1"/>
        </p:nvSpPr>
        <p:spPr>
          <a:xfrm>
            <a:off x="1767846" y="6396335"/>
            <a:ext cx="5544616" cy="461665"/>
          </a:xfrm>
          <a:prstGeom prst="rect">
            <a:avLst/>
          </a:prstGeom>
          <a:solidFill>
            <a:schemeClr val="bg1">
              <a:alpha val="0"/>
            </a:schemeClr>
          </a:solidFill>
        </p:spPr>
        <p:txBody>
          <a:bodyPr wrap="square" rtlCol="0">
            <a:spAutoFit/>
          </a:bodyPr>
          <a:lstStyle/>
          <a:p>
            <a:pPr algn="ctr"/>
            <a:r>
              <a:rPr lang="en-GB" sz="1200" dirty="0" smtClean="0">
                <a:solidFill>
                  <a:schemeClr val="bg1"/>
                </a:solidFill>
              </a:rPr>
              <a:t>This information is confidential. Proposals detailed within this document are subject to consultation/involvement</a:t>
            </a:r>
            <a:endParaRPr lang="en-GB" sz="1200" dirty="0">
              <a:solidFill>
                <a:schemeClr val="bg1"/>
              </a:solidFill>
            </a:endParaRPr>
          </a:p>
        </p:txBody>
      </p:sp>
    </p:spTree>
    <p:extLst>
      <p:ext uri="{BB962C8B-B14F-4D97-AF65-F5344CB8AC3E}">
        <p14:creationId xmlns:p14="http://schemas.microsoft.com/office/powerpoint/2010/main" val="21324804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499A"/>
                </a:solidFill>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TextBox 6"/>
          <p:cNvSpPr txBox="1"/>
          <p:nvPr userDrawn="1"/>
        </p:nvSpPr>
        <p:spPr>
          <a:xfrm>
            <a:off x="1767846" y="6396335"/>
            <a:ext cx="5544616" cy="461665"/>
          </a:xfrm>
          <a:prstGeom prst="rect">
            <a:avLst/>
          </a:prstGeom>
          <a:solidFill>
            <a:schemeClr val="bg1">
              <a:alpha val="0"/>
            </a:schemeClr>
          </a:solidFill>
        </p:spPr>
        <p:txBody>
          <a:bodyPr wrap="square" rtlCol="0">
            <a:spAutoFit/>
          </a:bodyPr>
          <a:lstStyle/>
          <a:p>
            <a:pPr algn="ctr"/>
            <a:r>
              <a:rPr lang="en-GB" sz="1200" dirty="0" smtClean="0">
                <a:solidFill>
                  <a:schemeClr val="bg1"/>
                </a:solidFill>
              </a:rPr>
              <a:t>This information is confidential. Proposals detailed within this document are subject to consultation/involvement</a:t>
            </a:r>
            <a:endParaRPr lang="en-GB" sz="1200" dirty="0">
              <a:solidFill>
                <a:schemeClr val="bg1"/>
              </a:solidFill>
            </a:endParaRPr>
          </a:p>
        </p:txBody>
      </p:sp>
    </p:spTree>
    <p:extLst>
      <p:ext uri="{BB962C8B-B14F-4D97-AF65-F5344CB8AC3E}">
        <p14:creationId xmlns:p14="http://schemas.microsoft.com/office/powerpoint/2010/main" val="27919299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499A"/>
                </a:solidFill>
              </a:defRPr>
            </a:lvl1p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066005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499A"/>
                </a:solidFill>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630327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Tree>
    <p:extLst>
      <p:ext uri="{BB962C8B-B14F-4D97-AF65-F5344CB8AC3E}">
        <p14:creationId xmlns:p14="http://schemas.microsoft.com/office/powerpoint/2010/main" val="78095768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DB3EC4B-9500-4C7C-A7E3-36261BECE1FD}" type="datetimeFigureOut">
              <a:rPr lang="en-GB" smtClean="0"/>
              <a:t>22/11/2018</a:t>
            </a:fld>
            <a:endParaRPr lang="en-GB"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4D9421E-016C-4FAB-8245-AB26AE1DD971}" type="slidenum">
              <a:rPr lang="en-GB" smtClean="0"/>
              <a:t>‹#›</a:t>
            </a:fld>
            <a:endParaRPr lang="en-GB" dirty="0"/>
          </a:p>
        </p:txBody>
      </p:sp>
    </p:spTree>
    <p:extLst>
      <p:ext uri="{BB962C8B-B14F-4D97-AF65-F5344CB8AC3E}">
        <p14:creationId xmlns:p14="http://schemas.microsoft.com/office/powerpoint/2010/main" val="128904352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DB3EC4B-9500-4C7C-A7E3-36261BECE1FD}" type="datetimeFigureOut">
              <a:rPr lang="en-GB" smtClean="0"/>
              <a:t>22/11/2018</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4D9421E-016C-4FAB-8245-AB26AE1DD971}" type="slidenum">
              <a:rPr lang="en-GB" smtClean="0"/>
              <a:t>‹#›</a:t>
            </a:fld>
            <a:endParaRPr lang="en-GB" dirty="0"/>
          </a:p>
        </p:txBody>
      </p:sp>
    </p:spTree>
    <p:extLst>
      <p:ext uri="{BB962C8B-B14F-4D97-AF65-F5344CB8AC3E}">
        <p14:creationId xmlns:p14="http://schemas.microsoft.com/office/powerpoint/2010/main" val="392398161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DB3EC4B-9500-4C7C-A7E3-36261BECE1FD}" type="datetimeFigureOut">
              <a:rPr lang="en-GB" smtClean="0"/>
              <a:t>22/11/2018</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4D9421E-016C-4FAB-8245-AB26AE1DD971}" type="slidenum">
              <a:rPr lang="en-GB" smtClean="0"/>
              <a:t>‹#›</a:t>
            </a:fld>
            <a:endParaRPr lang="en-GB" dirty="0"/>
          </a:p>
        </p:txBody>
      </p:sp>
    </p:spTree>
    <p:extLst>
      <p:ext uri="{BB962C8B-B14F-4D97-AF65-F5344CB8AC3E}">
        <p14:creationId xmlns:p14="http://schemas.microsoft.com/office/powerpoint/2010/main" val="6479725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7504" y="-4727"/>
            <a:ext cx="8928992"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107504" y="1600201"/>
            <a:ext cx="8928992" cy="434907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2"/>
          <p:cNvSpPr txBox="1">
            <a:spLocks/>
          </p:cNvSpPr>
          <p:nvPr userDrawn="1"/>
        </p:nvSpPr>
        <p:spPr>
          <a:xfrm>
            <a:off x="7524328" y="6237312"/>
            <a:ext cx="1512168" cy="4320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sz="2200" dirty="0">
                <a:solidFill>
                  <a:schemeClr val="accent1">
                    <a:lumMod val="60000"/>
                    <a:lumOff val="40000"/>
                  </a:schemeClr>
                </a:solidFill>
                <a:latin typeface="Arial" panose="020B0604020202020204" pitchFamily="34" charset="0"/>
                <a:cs typeface="Arial" panose="020B0604020202020204" pitchFamily="34" charset="0"/>
              </a:rPr>
              <a:t>#glosSTP</a:t>
            </a:r>
          </a:p>
        </p:txBody>
      </p:sp>
      <p:sp>
        <p:nvSpPr>
          <p:cNvPr id="7" name="TextBox 6"/>
          <p:cNvSpPr txBox="1"/>
          <p:nvPr userDrawn="1"/>
        </p:nvSpPr>
        <p:spPr>
          <a:xfrm>
            <a:off x="1767846" y="6396335"/>
            <a:ext cx="5544616" cy="461665"/>
          </a:xfrm>
          <a:prstGeom prst="rect">
            <a:avLst/>
          </a:prstGeom>
          <a:solidFill>
            <a:schemeClr val="bg1">
              <a:alpha val="0"/>
            </a:schemeClr>
          </a:solidFill>
        </p:spPr>
        <p:txBody>
          <a:bodyPr wrap="square" rtlCol="0">
            <a:spAutoFit/>
          </a:bodyPr>
          <a:lstStyle/>
          <a:p>
            <a:pPr algn="ctr"/>
            <a:r>
              <a:rPr lang="en-GB" sz="1200" dirty="0" smtClean="0">
                <a:solidFill>
                  <a:schemeClr val="bg1"/>
                </a:solidFill>
              </a:rPr>
              <a:t>This information is confidential. Proposals detailed within this document are subject to consultation/involvement</a:t>
            </a:r>
            <a:endParaRPr lang="en-GB" sz="1200" dirty="0">
              <a:solidFill>
                <a:schemeClr val="bg1"/>
              </a:solidFill>
            </a:endParaRPr>
          </a:p>
        </p:txBody>
      </p:sp>
    </p:spTree>
    <p:extLst>
      <p:ext uri="{BB962C8B-B14F-4D97-AF65-F5344CB8AC3E}">
        <p14:creationId xmlns:p14="http://schemas.microsoft.com/office/powerpoint/2010/main" val="3034086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2800" b="1" kern="1200">
          <a:solidFill>
            <a:srgbClr val="00499A"/>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Gloucestershire </a:t>
            </a:r>
            <a:r>
              <a:rPr lang="en-GB" dirty="0" smtClean="0"/>
              <a:t/>
            </a:r>
            <a:br>
              <a:rPr lang="en-GB" dirty="0" smtClean="0"/>
            </a:br>
            <a:r>
              <a:rPr lang="en-GB" dirty="0" smtClean="0"/>
              <a:t>Redesign of Urgent and Emergency Care</a:t>
            </a:r>
            <a:endParaRPr lang="en-GB" dirty="0"/>
          </a:p>
        </p:txBody>
      </p:sp>
      <p:sp>
        <p:nvSpPr>
          <p:cNvPr id="3" name="Subtitle 2"/>
          <p:cNvSpPr>
            <a:spLocks noGrp="1"/>
          </p:cNvSpPr>
          <p:nvPr>
            <p:ph type="subTitle" idx="1"/>
          </p:nvPr>
        </p:nvSpPr>
        <p:spPr/>
        <p:txBody>
          <a:bodyPr/>
          <a:lstStyle/>
          <a:p>
            <a:r>
              <a:rPr lang="en-GB" dirty="0" smtClean="0"/>
              <a:t>29</a:t>
            </a:r>
            <a:r>
              <a:rPr lang="en-GB" baseline="30000" dirty="0" smtClean="0"/>
              <a:t>th</a:t>
            </a:r>
            <a:r>
              <a:rPr lang="en-GB" dirty="0" smtClean="0"/>
              <a:t> November 2018</a:t>
            </a:r>
            <a:endParaRPr lang="en-GB" dirty="0"/>
          </a:p>
        </p:txBody>
      </p:sp>
      <p:sp>
        <p:nvSpPr>
          <p:cNvPr id="4" name="Slide Number Placeholder 2"/>
          <p:cNvSpPr txBox="1">
            <a:spLocks/>
          </p:cNvSpPr>
          <p:nvPr/>
        </p:nvSpPr>
        <p:spPr>
          <a:xfrm>
            <a:off x="8820472"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D9421E-016C-4FAB-8245-AB26AE1DD971}" type="slidenum">
              <a:rPr lang="en-GB" smtClean="0">
                <a:solidFill>
                  <a:schemeClr val="bg2"/>
                </a:solidFill>
              </a:rPr>
              <a:pPr/>
              <a:t>1</a:t>
            </a:fld>
            <a:endParaRPr lang="en-GB" dirty="0">
              <a:solidFill>
                <a:schemeClr val="bg2"/>
              </a:solidFill>
            </a:endParaRPr>
          </a:p>
        </p:txBody>
      </p:sp>
    </p:spTree>
    <p:extLst>
      <p:ext uri="{BB962C8B-B14F-4D97-AF65-F5344CB8AC3E}">
        <p14:creationId xmlns:p14="http://schemas.microsoft.com/office/powerpoint/2010/main" val="1379349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Workshops</a:t>
            </a:r>
            <a:endParaRPr lang="en-GB" dirty="0"/>
          </a:p>
        </p:txBody>
      </p:sp>
      <p:sp>
        <p:nvSpPr>
          <p:cNvPr id="3" name="Content Placeholder 2"/>
          <p:cNvSpPr>
            <a:spLocks noGrp="1"/>
          </p:cNvSpPr>
          <p:nvPr>
            <p:ph idx="1"/>
          </p:nvPr>
        </p:nvSpPr>
        <p:spPr/>
        <p:txBody>
          <a:bodyPr/>
          <a:lstStyle/>
          <a:p>
            <a:endParaRPr lang="en-GB" dirty="0"/>
          </a:p>
        </p:txBody>
      </p:sp>
      <p:sp>
        <p:nvSpPr>
          <p:cNvPr id="4" name="Rectangular Callout 3"/>
          <p:cNvSpPr/>
          <p:nvPr/>
        </p:nvSpPr>
        <p:spPr>
          <a:xfrm>
            <a:off x="5148064" y="3887906"/>
            <a:ext cx="3312368" cy="138644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dirty="0"/>
              <a:t>Good balance of presentations and interactive sessions. Good opportunity to network with lots of different people. </a:t>
            </a:r>
          </a:p>
        </p:txBody>
      </p:sp>
      <p:sp>
        <p:nvSpPr>
          <p:cNvPr id="5" name="Rectangular Callout 4"/>
          <p:cNvSpPr/>
          <p:nvPr/>
        </p:nvSpPr>
        <p:spPr>
          <a:xfrm>
            <a:off x="6444208" y="1970548"/>
            <a:ext cx="1778496" cy="882388"/>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dirty="0"/>
              <a:t>Felt like a ‘safe space’ in which to share.</a:t>
            </a:r>
          </a:p>
        </p:txBody>
      </p:sp>
      <p:sp>
        <p:nvSpPr>
          <p:cNvPr id="6" name="Rectangular Callout 5"/>
          <p:cNvSpPr/>
          <p:nvPr/>
        </p:nvSpPr>
        <p:spPr>
          <a:xfrm>
            <a:off x="309861" y="1484784"/>
            <a:ext cx="2664296" cy="1152128"/>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dirty="0"/>
              <a:t>Everyone in the room is keen to work together to make UTCs work. Positive experience.</a:t>
            </a:r>
          </a:p>
        </p:txBody>
      </p:sp>
      <p:sp>
        <p:nvSpPr>
          <p:cNvPr id="7" name="Rectangular Callout 6"/>
          <p:cNvSpPr/>
          <p:nvPr/>
        </p:nvSpPr>
        <p:spPr>
          <a:xfrm>
            <a:off x="775971" y="3257546"/>
            <a:ext cx="2232248" cy="126072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dirty="0"/>
              <a:t>Much better knowledge of UTCs and the wider urgent care pathway</a:t>
            </a:r>
          </a:p>
        </p:txBody>
      </p:sp>
      <p:sp>
        <p:nvSpPr>
          <p:cNvPr id="8" name="Rectangular Callout 7"/>
          <p:cNvSpPr/>
          <p:nvPr/>
        </p:nvSpPr>
        <p:spPr>
          <a:xfrm>
            <a:off x="3995936" y="2115152"/>
            <a:ext cx="1562472" cy="80123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People are willing to think differently </a:t>
            </a:r>
          </a:p>
        </p:txBody>
      </p:sp>
      <p:sp>
        <p:nvSpPr>
          <p:cNvPr id="9" name="Rectangular Callout 8"/>
          <p:cNvSpPr/>
          <p:nvPr/>
        </p:nvSpPr>
        <p:spPr>
          <a:xfrm>
            <a:off x="1608324" y="4869159"/>
            <a:ext cx="2857983" cy="1069817"/>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dirty="0" smtClean="0"/>
              <a:t>Good cross </a:t>
            </a:r>
            <a:r>
              <a:rPr lang="en-GB" dirty="0"/>
              <a:t>section of clinical roles, public attendance, walkthrough of current process</a:t>
            </a:r>
          </a:p>
        </p:txBody>
      </p:sp>
    </p:spTree>
    <p:extLst>
      <p:ext uri="{BB962C8B-B14F-4D97-AF65-F5344CB8AC3E}">
        <p14:creationId xmlns:p14="http://schemas.microsoft.com/office/powerpoint/2010/main" val="1034159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 Workforce and Finance Modelling</a:t>
            </a:r>
            <a:endParaRPr lang="en-GB" dirty="0"/>
          </a:p>
        </p:txBody>
      </p:sp>
      <p:sp>
        <p:nvSpPr>
          <p:cNvPr id="3" name="Content Placeholder 2"/>
          <p:cNvSpPr>
            <a:spLocks noGrp="1"/>
          </p:cNvSpPr>
          <p:nvPr>
            <p:ph idx="1"/>
          </p:nvPr>
        </p:nvSpPr>
        <p:spPr/>
        <p:txBody>
          <a:bodyPr/>
          <a:lstStyle/>
          <a:p>
            <a:r>
              <a:rPr lang="en-GB" dirty="0" smtClean="0"/>
              <a:t>‘As is’ Data Pack produced</a:t>
            </a:r>
          </a:p>
          <a:p>
            <a:r>
              <a:rPr lang="en-GB" dirty="0" smtClean="0"/>
              <a:t>Output from the workshop fed into an activity and workforce model</a:t>
            </a:r>
          </a:p>
          <a:p>
            <a:r>
              <a:rPr lang="en-GB" dirty="0" smtClean="0"/>
              <a:t>Workforce workshops to discuss skills mix and skills shortages, proposed model</a:t>
            </a:r>
          </a:p>
          <a:p>
            <a:r>
              <a:rPr lang="en-GB" dirty="0" smtClean="0"/>
              <a:t>A number of iterations </a:t>
            </a:r>
          </a:p>
          <a:p>
            <a:r>
              <a:rPr lang="en-GB" dirty="0" smtClean="0"/>
              <a:t>Information then costed for inclusion in the business case</a:t>
            </a:r>
          </a:p>
          <a:p>
            <a:endParaRPr lang="en-GB" dirty="0"/>
          </a:p>
        </p:txBody>
      </p:sp>
    </p:spTree>
    <p:extLst>
      <p:ext uri="{BB962C8B-B14F-4D97-AF65-F5344CB8AC3E}">
        <p14:creationId xmlns:p14="http://schemas.microsoft.com/office/powerpoint/2010/main" val="2414757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Stakeholder Engagement</a:t>
            </a:r>
            <a:endParaRPr lang="en-GB" dirty="0"/>
          </a:p>
        </p:txBody>
      </p:sp>
      <p:sp>
        <p:nvSpPr>
          <p:cNvPr id="3" name="Subtitle 2"/>
          <p:cNvSpPr>
            <a:spLocks noGrp="1"/>
          </p:cNvSpPr>
          <p:nvPr>
            <p:ph type="subTitle" idx="1"/>
          </p:nvPr>
        </p:nvSpPr>
        <p:spPr/>
        <p:txBody>
          <a:bodyPr/>
          <a:lstStyle/>
          <a:p>
            <a:endParaRPr lang="en-GB" dirty="0"/>
          </a:p>
        </p:txBody>
      </p:sp>
      <p:sp>
        <p:nvSpPr>
          <p:cNvPr id="4" name="Slide Number Placeholder 2"/>
          <p:cNvSpPr txBox="1">
            <a:spLocks/>
          </p:cNvSpPr>
          <p:nvPr/>
        </p:nvSpPr>
        <p:spPr>
          <a:xfrm>
            <a:off x="8820472"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D9421E-016C-4FAB-8245-AB26AE1DD971}" type="slidenum">
              <a:rPr lang="en-GB" smtClean="0">
                <a:solidFill>
                  <a:schemeClr val="bg2"/>
                </a:solidFill>
              </a:rPr>
              <a:pPr/>
              <a:t>12</a:t>
            </a:fld>
            <a:endParaRPr lang="en-GB" dirty="0">
              <a:solidFill>
                <a:schemeClr val="bg2"/>
              </a:solidFill>
            </a:endParaRPr>
          </a:p>
        </p:txBody>
      </p:sp>
    </p:spTree>
    <p:extLst>
      <p:ext uri="{BB962C8B-B14F-4D97-AF65-F5344CB8AC3E}">
        <p14:creationId xmlns:p14="http://schemas.microsoft.com/office/powerpoint/2010/main" val="22150116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Stakeholder Engagement</a:t>
            </a:r>
            <a:endParaRPr lang="en-GB" dirty="0"/>
          </a:p>
        </p:txBody>
      </p:sp>
      <p:sp>
        <p:nvSpPr>
          <p:cNvPr id="3" name="Content Placeholder 2"/>
          <p:cNvSpPr>
            <a:spLocks noGrp="1"/>
          </p:cNvSpPr>
          <p:nvPr>
            <p:ph idx="1"/>
          </p:nvPr>
        </p:nvSpPr>
        <p:spPr/>
        <p:txBody>
          <a:bodyPr>
            <a:normAutofit fontScale="92500" lnSpcReduction="10000"/>
          </a:bodyPr>
          <a:lstStyle/>
          <a:p>
            <a:pPr lvl="0"/>
            <a:r>
              <a:rPr lang="en-GB" dirty="0" smtClean="0"/>
              <a:t>STP Engagement asked for people who would like to get more involved to get in touch – these individuals have fed into the process</a:t>
            </a:r>
          </a:p>
          <a:p>
            <a:pPr lvl="0"/>
            <a:r>
              <a:rPr lang="en-GB" dirty="0" smtClean="0"/>
              <a:t>Involved in patient questionnaire design</a:t>
            </a:r>
          </a:p>
          <a:p>
            <a:pPr lvl="0"/>
            <a:r>
              <a:rPr lang="en-GB" dirty="0" smtClean="0"/>
              <a:t>Over 650 patient surveys completed and analysis produced</a:t>
            </a:r>
          </a:p>
          <a:p>
            <a:pPr lvl="0"/>
            <a:r>
              <a:rPr lang="en-GB" dirty="0" smtClean="0"/>
              <a:t>Workshops with strong clinician and patient representation</a:t>
            </a:r>
          </a:p>
          <a:p>
            <a:pPr lvl="0"/>
            <a:r>
              <a:rPr lang="en-GB" dirty="0" smtClean="0"/>
              <a:t>GP involvement at workshops and through specific locality sessions</a:t>
            </a:r>
          </a:p>
          <a:p>
            <a:pPr lvl="0"/>
            <a:r>
              <a:rPr lang="en-GB" dirty="0" smtClean="0"/>
              <a:t>Specific additional sessions on Mental Health across all of urgent care </a:t>
            </a:r>
          </a:p>
          <a:p>
            <a:pPr lvl="0"/>
            <a:r>
              <a:rPr lang="en-GB" dirty="0" smtClean="0"/>
              <a:t>There have been regular updates to HOSC</a:t>
            </a:r>
          </a:p>
          <a:p>
            <a:pPr lvl="0"/>
            <a:r>
              <a:rPr lang="en-GB" dirty="0" smtClean="0"/>
              <a:t>There have been regular updates and discussion at ICS Delivery Board and within organisational boards</a:t>
            </a:r>
          </a:p>
          <a:p>
            <a:endParaRPr lang="en-GB" dirty="0"/>
          </a:p>
        </p:txBody>
      </p:sp>
    </p:spTree>
    <p:extLst>
      <p:ext uri="{BB962C8B-B14F-4D97-AF65-F5344CB8AC3E}">
        <p14:creationId xmlns:p14="http://schemas.microsoft.com/office/powerpoint/2010/main" val="16793348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Test and Learn</a:t>
            </a:r>
            <a:endParaRPr lang="en-GB" dirty="0"/>
          </a:p>
        </p:txBody>
      </p:sp>
      <p:sp>
        <p:nvSpPr>
          <p:cNvPr id="3" name="Subtitle 2"/>
          <p:cNvSpPr>
            <a:spLocks noGrp="1"/>
          </p:cNvSpPr>
          <p:nvPr>
            <p:ph type="subTitle" idx="1"/>
          </p:nvPr>
        </p:nvSpPr>
        <p:spPr/>
        <p:txBody>
          <a:bodyPr/>
          <a:lstStyle/>
          <a:p>
            <a:endParaRPr lang="en-GB" dirty="0"/>
          </a:p>
        </p:txBody>
      </p:sp>
      <p:sp>
        <p:nvSpPr>
          <p:cNvPr id="4" name="Slide Number Placeholder 2"/>
          <p:cNvSpPr txBox="1">
            <a:spLocks/>
          </p:cNvSpPr>
          <p:nvPr/>
        </p:nvSpPr>
        <p:spPr>
          <a:xfrm>
            <a:off x="8820472"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D9421E-016C-4FAB-8245-AB26AE1DD971}" type="slidenum">
              <a:rPr lang="en-GB" smtClean="0">
                <a:solidFill>
                  <a:schemeClr val="bg2"/>
                </a:solidFill>
              </a:rPr>
              <a:pPr/>
              <a:t>14</a:t>
            </a:fld>
            <a:endParaRPr lang="en-GB" dirty="0">
              <a:solidFill>
                <a:schemeClr val="bg2"/>
              </a:solidFill>
            </a:endParaRPr>
          </a:p>
        </p:txBody>
      </p:sp>
    </p:spTree>
    <p:extLst>
      <p:ext uri="{BB962C8B-B14F-4D97-AF65-F5344CB8AC3E}">
        <p14:creationId xmlns:p14="http://schemas.microsoft.com/office/powerpoint/2010/main" val="15300639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we testing?</a:t>
            </a:r>
            <a:endParaRPr lang="en-GB" dirty="0"/>
          </a:p>
        </p:txBody>
      </p:sp>
      <p:sp>
        <p:nvSpPr>
          <p:cNvPr id="3" name="Content Placeholder 2"/>
          <p:cNvSpPr>
            <a:spLocks noGrp="1"/>
          </p:cNvSpPr>
          <p:nvPr>
            <p:ph idx="1"/>
          </p:nvPr>
        </p:nvSpPr>
        <p:spPr>
          <a:xfrm>
            <a:off x="107504" y="1124744"/>
            <a:ext cx="8856984" cy="4968552"/>
          </a:xfrm>
        </p:spPr>
        <p:txBody>
          <a:bodyPr>
            <a:normAutofit/>
          </a:bodyPr>
          <a:lstStyle/>
          <a:p>
            <a:pPr marL="0" indent="0">
              <a:buNone/>
            </a:pPr>
            <a:r>
              <a:rPr lang="en-GB" b="1" dirty="0" smtClean="0"/>
              <a:t>UTCs (Elements in Cirencester, Gloucester &amp; Cheltenham)</a:t>
            </a:r>
          </a:p>
          <a:p>
            <a:r>
              <a:rPr lang="en-GB" dirty="0" smtClean="0"/>
              <a:t>Being managed through a ‘Plan, Do, Study, Act’ </a:t>
            </a:r>
            <a:r>
              <a:rPr lang="en-GB" dirty="0"/>
              <a:t>(PDSA) approach </a:t>
            </a:r>
            <a:r>
              <a:rPr lang="en-GB" dirty="0" smtClean="0"/>
              <a:t>that tests changes </a:t>
            </a:r>
            <a:r>
              <a:rPr lang="en-GB" dirty="0"/>
              <a:t>on a small scale, building from test cycles in a structured way before full-scale implementation.  </a:t>
            </a:r>
            <a:endParaRPr lang="en-GB" dirty="0" smtClean="0"/>
          </a:p>
          <a:p>
            <a:r>
              <a:rPr lang="en-GB" dirty="0" smtClean="0"/>
              <a:t>Makes </a:t>
            </a:r>
            <a:r>
              <a:rPr lang="en-GB" dirty="0"/>
              <a:t>change safer and less disruptive to patients and </a:t>
            </a:r>
            <a:r>
              <a:rPr lang="en-GB" dirty="0" smtClean="0"/>
              <a:t>staff and can be scaled up once concepts are robust.</a:t>
            </a:r>
          </a:p>
          <a:p>
            <a:r>
              <a:rPr lang="en-GB" dirty="0" smtClean="0"/>
              <a:t>Ten PDSA activities currently being implemented: six in Diagnostic Services in UTCs and four more general UTC operational processes.</a:t>
            </a:r>
          </a:p>
          <a:p>
            <a:r>
              <a:rPr lang="en-GB" dirty="0" smtClean="0"/>
              <a:t>Further PDSA activity planned for Clinical Advice and Assessment, Dental Services and Mental Health. </a:t>
            </a:r>
            <a:endParaRPr lang="en-GB" dirty="0"/>
          </a:p>
          <a:p>
            <a:endParaRPr lang="en-GB" dirty="0" smtClean="0"/>
          </a:p>
          <a:p>
            <a:endParaRPr lang="en-GB" dirty="0"/>
          </a:p>
        </p:txBody>
      </p:sp>
    </p:spTree>
    <p:extLst>
      <p:ext uri="{BB962C8B-B14F-4D97-AF65-F5344CB8AC3E}">
        <p14:creationId xmlns:p14="http://schemas.microsoft.com/office/powerpoint/2010/main" val="1156707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we testing? </a:t>
            </a:r>
            <a:endParaRPr lang="en-GB" dirty="0"/>
          </a:p>
        </p:txBody>
      </p:sp>
      <p:sp>
        <p:nvSpPr>
          <p:cNvPr id="3" name="Content Placeholder 2"/>
          <p:cNvSpPr>
            <a:spLocks noGrp="1"/>
          </p:cNvSpPr>
          <p:nvPr>
            <p:ph idx="1"/>
          </p:nvPr>
        </p:nvSpPr>
        <p:spPr>
          <a:xfrm>
            <a:off x="107504" y="908720"/>
            <a:ext cx="8856984" cy="5184576"/>
          </a:xfrm>
        </p:spPr>
        <p:txBody>
          <a:bodyPr>
            <a:normAutofit lnSpcReduction="10000"/>
          </a:bodyPr>
          <a:lstStyle/>
          <a:p>
            <a:pPr marL="0" indent="0">
              <a:buNone/>
            </a:pPr>
            <a:r>
              <a:rPr lang="en-GB" b="1" dirty="0"/>
              <a:t>Diagnostics </a:t>
            </a:r>
          </a:p>
          <a:p>
            <a:pPr lvl="0"/>
            <a:r>
              <a:rPr lang="en-GB" dirty="0"/>
              <a:t>PDSA 1: Radiology and Nursing Staffing Model.</a:t>
            </a:r>
          </a:p>
          <a:p>
            <a:pPr lvl="0"/>
            <a:r>
              <a:rPr lang="en-GB" dirty="0"/>
              <a:t>PDSA 2: X-Ray Extended Hours in a Rural Site.</a:t>
            </a:r>
          </a:p>
          <a:p>
            <a:pPr lvl="0"/>
            <a:r>
              <a:rPr lang="en-GB" dirty="0"/>
              <a:t>PDSA 3: Direct Booking into Imaging Services.</a:t>
            </a:r>
          </a:p>
          <a:p>
            <a:pPr lvl="0"/>
            <a:r>
              <a:rPr lang="en-GB" dirty="0"/>
              <a:t>PDSA 4: Urban Patient Appointments in Rural Sites. </a:t>
            </a:r>
          </a:p>
          <a:p>
            <a:pPr lvl="0"/>
            <a:r>
              <a:rPr lang="en-GB" dirty="0"/>
              <a:t>PDSA 5: Providing Point-of-Care Testing in UTCs.</a:t>
            </a:r>
          </a:p>
          <a:p>
            <a:pPr lvl="0"/>
            <a:r>
              <a:rPr lang="en-GB" dirty="0"/>
              <a:t>PDSA 6: Digital Solutions.</a:t>
            </a:r>
          </a:p>
          <a:p>
            <a:pPr marL="0" indent="0">
              <a:buNone/>
            </a:pPr>
            <a:r>
              <a:rPr lang="en-GB" b="1" dirty="0"/>
              <a:t>Non-Diagnostics UTC</a:t>
            </a:r>
          </a:p>
          <a:p>
            <a:pPr lvl="0"/>
            <a:r>
              <a:rPr lang="en-GB" dirty="0"/>
              <a:t>PDSA 7: Direct Booking to UTCs.</a:t>
            </a:r>
          </a:p>
          <a:p>
            <a:pPr lvl="0"/>
            <a:r>
              <a:rPr lang="en-GB" dirty="0"/>
              <a:t>PDSA 8: Integrated Reception.</a:t>
            </a:r>
          </a:p>
          <a:p>
            <a:pPr lvl="0"/>
            <a:r>
              <a:rPr lang="en-GB" dirty="0"/>
              <a:t>PDSA 9: NHS 111 Phone Link in Reception. </a:t>
            </a:r>
          </a:p>
          <a:p>
            <a:pPr lvl="0"/>
            <a:r>
              <a:rPr lang="en-GB" dirty="0"/>
              <a:t>PDSA 10: Booking Screen in Reception</a:t>
            </a:r>
            <a:r>
              <a:rPr lang="en-GB" dirty="0" smtClean="0"/>
              <a:t>.</a:t>
            </a:r>
            <a:endParaRPr lang="en-GB" dirty="0"/>
          </a:p>
        </p:txBody>
      </p:sp>
    </p:spTree>
    <p:extLst>
      <p:ext uri="{BB962C8B-B14F-4D97-AF65-F5344CB8AC3E}">
        <p14:creationId xmlns:p14="http://schemas.microsoft.com/office/powerpoint/2010/main" val="856354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Next Steps</a:t>
            </a:r>
            <a:endParaRPr lang="en-GB" dirty="0"/>
          </a:p>
        </p:txBody>
      </p:sp>
      <p:sp>
        <p:nvSpPr>
          <p:cNvPr id="3" name="Subtitle 2"/>
          <p:cNvSpPr>
            <a:spLocks noGrp="1"/>
          </p:cNvSpPr>
          <p:nvPr>
            <p:ph type="subTitle" idx="1"/>
          </p:nvPr>
        </p:nvSpPr>
        <p:spPr/>
        <p:txBody>
          <a:bodyPr/>
          <a:lstStyle/>
          <a:p>
            <a:endParaRPr lang="en-GB" dirty="0"/>
          </a:p>
        </p:txBody>
      </p:sp>
      <p:sp>
        <p:nvSpPr>
          <p:cNvPr id="4" name="Slide Number Placeholder 2"/>
          <p:cNvSpPr txBox="1">
            <a:spLocks/>
          </p:cNvSpPr>
          <p:nvPr/>
        </p:nvSpPr>
        <p:spPr>
          <a:xfrm>
            <a:off x="8820472"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D9421E-016C-4FAB-8245-AB26AE1DD971}" type="slidenum">
              <a:rPr lang="en-GB" smtClean="0">
                <a:solidFill>
                  <a:schemeClr val="bg2"/>
                </a:solidFill>
              </a:rPr>
              <a:pPr/>
              <a:t>17</a:t>
            </a:fld>
            <a:endParaRPr lang="en-GB" dirty="0">
              <a:solidFill>
                <a:schemeClr val="bg2"/>
              </a:solidFill>
            </a:endParaRPr>
          </a:p>
        </p:txBody>
      </p:sp>
    </p:spTree>
    <p:extLst>
      <p:ext uri="{BB962C8B-B14F-4D97-AF65-F5344CB8AC3E}">
        <p14:creationId xmlns:p14="http://schemas.microsoft.com/office/powerpoint/2010/main" val="41449912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Steps</a:t>
            </a:r>
            <a:endParaRPr lang="en-GB" dirty="0"/>
          </a:p>
        </p:txBody>
      </p:sp>
      <p:sp>
        <p:nvSpPr>
          <p:cNvPr id="3" name="Content Placeholder 2"/>
          <p:cNvSpPr>
            <a:spLocks noGrp="1"/>
          </p:cNvSpPr>
          <p:nvPr>
            <p:ph idx="1"/>
          </p:nvPr>
        </p:nvSpPr>
        <p:spPr/>
        <p:txBody>
          <a:bodyPr>
            <a:normAutofit/>
          </a:bodyPr>
          <a:lstStyle/>
          <a:p>
            <a:r>
              <a:rPr lang="en-GB" dirty="0" smtClean="0"/>
              <a:t>Feed test and learn outcomes into updated modelling</a:t>
            </a:r>
          </a:p>
          <a:p>
            <a:r>
              <a:rPr lang="en-GB" dirty="0" smtClean="0"/>
              <a:t>Update business case for ICS/Organisational Boards</a:t>
            </a:r>
          </a:p>
          <a:p>
            <a:r>
              <a:rPr lang="en-GB" dirty="0"/>
              <a:t>NHSE/I </a:t>
            </a:r>
            <a:r>
              <a:rPr lang="en-GB" dirty="0" smtClean="0"/>
              <a:t>Approval to proceed</a:t>
            </a:r>
          </a:p>
          <a:p>
            <a:r>
              <a:rPr lang="en-GB" dirty="0" smtClean="0"/>
              <a:t>HOSC oversight</a:t>
            </a:r>
            <a:endParaRPr lang="en-GB" dirty="0"/>
          </a:p>
          <a:p>
            <a:r>
              <a:rPr lang="en-GB" dirty="0" smtClean="0"/>
              <a:t>Formal Consultation </a:t>
            </a:r>
          </a:p>
          <a:p>
            <a:r>
              <a:rPr lang="en-GB" dirty="0" smtClean="0"/>
              <a:t>Revise model based on public feedback</a:t>
            </a:r>
          </a:p>
          <a:p>
            <a:r>
              <a:rPr lang="en-GB" dirty="0" smtClean="0"/>
              <a:t>Develop full business case for </a:t>
            </a:r>
            <a:r>
              <a:rPr lang="en-GB" dirty="0"/>
              <a:t>ICS/Organisational Boards</a:t>
            </a:r>
          </a:p>
          <a:p>
            <a:r>
              <a:rPr lang="en-GB" dirty="0" smtClean="0"/>
              <a:t>HOSC oversight</a:t>
            </a:r>
          </a:p>
          <a:p>
            <a:r>
              <a:rPr lang="en-GB" dirty="0" smtClean="0"/>
              <a:t>Full implementation</a:t>
            </a:r>
            <a:endParaRPr lang="en-GB" dirty="0"/>
          </a:p>
        </p:txBody>
      </p:sp>
    </p:spTree>
    <p:extLst>
      <p:ext uri="{BB962C8B-B14F-4D97-AF65-F5344CB8AC3E}">
        <p14:creationId xmlns:p14="http://schemas.microsoft.com/office/powerpoint/2010/main" val="812724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Welcome</a:t>
            </a:r>
            <a:endParaRPr lang="en-GB" dirty="0"/>
          </a:p>
        </p:txBody>
      </p:sp>
      <p:sp>
        <p:nvSpPr>
          <p:cNvPr id="3" name="Content Placeholder 2"/>
          <p:cNvSpPr>
            <a:spLocks noGrp="1"/>
          </p:cNvSpPr>
          <p:nvPr>
            <p:ph idx="1"/>
          </p:nvPr>
        </p:nvSpPr>
        <p:spPr/>
        <p:txBody>
          <a:bodyPr>
            <a:normAutofit/>
          </a:bodyPr>
          <a:lstStyle/>
          <a:p>
            <a:r>
              <a:rPr lang="en-GB" dirty="0" smtClean="0"/>
              <a:t>Candace Plouffe – Executive Lead for UTCs, Chief Operating Officer for Gloucestershire Care Services</a:t>
            </a:r>
          </a:p>
          <a:p>
            <a:r>
              <a:rPr lang="en-GB" dirty="0" smtClean="0"/>
              <a:t>Malcolm Gerald – Clinical Lead for the One Place Programme, GP</a:t>
            </a:r>
          </a:p>
          <a:p>
            <a:r>
              <a:rPr lang="en-GB" dirty="0" smtClean="0"/>
              <a:t>Maria Metherall - </a:t>
            </a:r>
            <a:r>
              <a:rPr lang="en-GB" dirty="0"/>
              <a:t>Senior Commissioning Manager: Urgent </a:t>
            </a:r>
            <a:r>
              <a:rPr lang="en-GB" dirty="0" smtClean="0"/>
              <a:t>and Emergency Care</a:t>
            </a:r>
            <a:r>
              <a:rPr lang="en-GB" dirty="0"/>
              <a:t>.</a:t>
            </a:r>
          </a:p>
          <a:p>
            <a:pPr marL="0" indent="0">
              <a:buNone/>
            </a:pPr>
            <a:endParaRPr lang="en-GB" dirty="0"/>
          </a:p>
          <a:p>
            <a:endParaRPr lang="en-GB" dirty="0"/>
          </a:p>
        </p:txBody>
      </p:sp>
      <p:sp>
        <p:nvSpPr>
          <p:cNvPr id="4" name="Slide Number Placeholder 2"/>
          <p:cNvSpPr txBox="1">
            <a:spLocks/>
          </p:cNvSpPr>
          <p:nvPr/>
        </p:nvSpPr>
        <p:spPr>
          <a:xfrm>
            <a:off x="8820472" y="6492874"/>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D9421E-016C-4FAB-8245-AB26AE1DD971}" type="slidenum">
              <a:rPr lang="en-GB" smtClean="0">
                <a:solidFill>
                  <a:schemeClr val="bg2"/>
                </a:solidFill>
              </a:rPr>
              <a:pPr/>
              <a:t>2</a:t>
            </a:fld>
            <a:endParaRPr lang="en-GB" dirty="0">
              <a:solidFill>
                <a:schemeClr val="bg2"/>
              </a:solidFill>
            </a:endParaRPr>
          </a:p>
        </p:txBody>
      </p:sp>
    </p:spTree>
    <p:extLst>
      <p:ext uri="{BB962C8B-B14F-4D97-AF65-F5344CB8AC3E}">
        <p14:creationId xmlns:p14="http://schemas.microsoft.com/office/powerpoint/2010/main" val="3560036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los\gccg\Users01\Bethany.Gibbons\My Pictures\STP_Map_infographicNov.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11029"/>
            <a:ext cx="9144000" cy="657435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2008" y="-8743"/>
            <a:ext cx="5796136" cy="523220"/>
          </a:xfrm>
          <a:prstGeom prst="rect">
            <a:avLst/>
          </a:prstGeom>
          <a:noFill/>
        </p:spPr>
        <p:txBody>
          <a:bodyPr wrap="square" rtlCol="0">
            <a:spAutoFit/>
          </a:bodyPr>
          <a:lstStyle/>
          <a:p>
            <a:r>
              <a:rPr lang="en-GB" sz="2800" b="1" dirty="0" smtClean="0">
                <a:solidFill>
                  <a:srgbClr val="00499A"/>
                </a:solidFill>
                <a:latin typeface="Arial" panose="020B0604020202020204" pitchFamily="34" charset="0"/>
                <a:cs typeface="Arial" panose="020B0604020202020204" pitchFamily="34" charset="0"/>
              </a:rPr>
              <a:t>The scale of our challenge: </a:t>
            </a:r>
            <a:endParaRPr lang="en-GB" sz="2800" b="1" dirty="0">
              <a:solidFill>
                <a:srgbClr val="00499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5335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current provider landscape</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Self Care and Prevention – ASAP, NHS 111 on line, Pharmacy First</a:t>
            </a:r>
          </a:p>
          <a:p>
            <a:r>
              <a:rPr lang="en-GB" dirty="0" smtClean="0"/>
              <a:t>NHS 111 – Care UK</a:t>
            </a:r>
          </a:p>
          <a:p>
            <a:r>
              <a:rPr lang="en-GB" dirty="0" smtClean="0"/>
              <a:t>Mental Health Contact Centre – 2Gether</a:t>
            </a:r>
          </a:p>
          <a:p>
            <a:r>
              <a:rPr lang="en-GB" dirty="0" smtClean="0"/>
              <a:t>Dental Access Centre – Gloucestershire Care Services</a:t>
            </a:r>
          </a:p>
          <a:p>
            <a:r>
              <a:rPr lang="en-GB" dirty="0" smtClean="0"/>
              <a:t>Single Point of Clinical Access – Gloucestershire Care Services</a:t>
            </a:r>
          </a:p>
          <a:p>
            <a:r>
              <a:rPr lang="en-GB" dirty="0" smtClean="0"/>
              <a:t>Out of Hours – Care UK</a:t>
            </a:r>
          </a:p>
          <a:p>
            <a:r>
              <a:rPr lang="en-GB" dirty="0" smtClean="0"/>
              <a:t>Mental Health Crisis Team – 2Gether</a:t>
            </a:r>
          </a:p>
          <a:p>
            <a:r>
              <a:rPr lang="en-GB" dirty="0" smtClean="0"/>
              <a:t>Minor Injuries and Illness Units based in our community hospitals – Gloucestershire Care Services</a:t>
            </a:r>
          </a:p>
          <a:p>
            <a:r>
              <a:rPr lang="en-GB" dirty="0" smtClean="0"/>
              <a:t>Emergency Departments in Gloucester and Cheltenham – GHFT </a:t>
            </a:r>
          </a:p>
          <a:p>
            <a:r>
              <a:rPr lang="en-GB" dirty="0" smtClean="0"/>
              <a:t>Mental Health Liaison Service – 2Gether</a:t>
            </a:r>
          </a:p>
          <a:p>
            <a:r>
              <a:rPr lang="en-GB" dirty="0" smtClean="0"/>
              <a:t>Integrated Discharge Team based in ED - GCS</a:t>
            </a:r>
          </a:p>
          <a:p>
            <a:r>
              <a:rPr lang="en-GB" dirty="0" smtClean="0"/>
              <a:t>Substance misuse service based in ED – Change Live Grow</a:t>
            </a:r>
            <a:endParaRPr lang="en-GB" dirty="0"/>
          </a:p>
        </p:txBody>
      </p:sp>
    </p:spTree>
    <p:extLst>
      <p:ext uri="{BB962C8B-B14F-4D97-AF65-F5344CB8AC3E}">
        <p14:creationId xmlns:p14="http://schemas.microsoft.com/office/powerpoint/2010/main" val="4160011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Our approach</a:t>
            </a:r>
            <a:endParaRPr lang="en-GB" dirty="0"/>
          </a:p>
        </p:txBody>
      </p:sp>
      <p:sp>
        <p:nvSpPr>
          <p:cNvPr id="3" name="Subtitle 2"/>
          <p:cNvSpPr>
            <a:spLocks noGrp="1"/>
          </p:cNvSpPr>
          <p:nvPr>
            <p:ph type="subTitle" idx="1"/>
          </p:nvPr>
        </p:nvSpPr>
        <p:spPr/>
        <p:txBody>
          <a:bodyPr/>
          <a:lstStyle/>
          <a:p>
            <a:endParaRPr lang="en-GB" dirty="0"/>
          </a:p>
        </p:txBody>
      </p:sp>
      <p:sp>
        <p:nvSpPr>
          <p:cNvPr id="4" name="Slide Number Placeholder 2"/>
          <p:cNvSpPr txBox="1">
            <a:spLocks/>
          </p:cNvSpPr>
          <p:nvPr/>
        </p:nvSpPr>
        <p:spPr>
          <a:xfrm>
            <a:off x="8820472"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D9421E-016C-4FAB-8245-AB26AE1DD971}" type="slidenum">
              <a:rPr lang="en-GB" smtClean="0">
                <a:solidFill>
                  <a:schemeClr val="bg2"/>
                </a:solidFill>
              </a:rPr>
              <a:pPr/>
              <a:t>5</a:t>
            </a:fld>
            <a:endParaRPr lang="en-GB" dirty="0">
              <a:solidFill>
                <a:schemeClr val="bg2"/>
              </a:solidFill>
            </a:endParaRPr>
          </a:p>
        </p:txBody>
      </p:sp>
    </p:spTree>
    <p:extLst>
      <p:ext uri="{BB962C8B-B14F-4D97-AF65-F5344CB8AC3E}">
        <p14:creationId xmlns:p14="http://schemas.microsoft.com/office/powerpoint/2010/main" val="4178202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Vision</a:t>
            </a:r>
            <a:endParaRPr lang="en-GB" dirty="0"/>
          </a:p>
        </p:txBody>
      </p:sp>
      <p:sp>
        <p:nvSpPr>
          <p:cNvPr id="3" name="Content Placeholder 2"/>
          <p:cNvSpPr>
            <a:spLocks noGrp="1"/>
          </p:cNvSpPr>
          <p:nvPr>
            <p:ph idx="1"/>
          </p:nvPr>
        </p:nvSpPr>
        <p:spPr/>
        <p:txBody>
          <a:bodyPr>
            <a:normAutofit/>
          </a:bodyPr>
          <a:lstStyle/>
          <a:p>
            <a:endParaRPr lang="en-GB" dirty="0"/>
          </a:p>
          <a:p>
            <a:endParaRPr lang="en-GB" dirty="0"/>
          </a:p>
          <a:p>
            <a:pPr marL="0" indent="0">
              <a:buNone/>
            </a:pPr>
            <a:endParaRPr lang="en-GB" dirty="0"/>
          </a:p>
        </p:txBody>
      </p:sp>
      <p:sp>
        <p:nvSpPr>
          <p:cNvPr id="4" name="Rectangle 3"/>
          <p:cNvSpPr/>
          <p:nvPr/>
        </p:nvSpPr>
        <p:spPr>
          <a:xfrm>
            <a:off x="323528" y="1052736"/>
            <a:ext cx="8352928" cy="3447098"/>
          </a:xfrm>
          <a:prstGeom prst="rect">
            <a:avLst/>
          </a:prstGeom>
        </p:spPr>
        <p:txBody>
          <a:bodyPr wrap="square">
            <a:spAutoFit/>
          </a:bodyPr>
          <a:lstStyle/>
          <a:p>
            <a:endParaRPr lang="en-GB"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“Our vision for urgent and responsive care is that people with the most serious or life threatening emergency care needs will receive treatment in centres with the very best expertise and facilities in order to reduce risk and maximise chances of survival and good recovery. </a:t>
            </a:r>
            <a:endParaRPr lang="en-GB" sz="2000" dirty="0" smtClean="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For </a:t>
            </a:r>
            <a:r>
              <a:rPr lang="en-GB" sz="2000" dirty="0">
                <a:latin typeface="Arial" panose="020B0604020202020204" pitchFamily="34" charset="0"/>
                <a:cs typeface="Arial" panose="020B0604020202020204" pitchFamily="34" charset="0"/>
              </a:rPr>
              <a:t>elective care, Centres of Excellence will ensure the highest clinical quality and constitution standards are met. For people with unplanned but non-life threatening needs we will provide highly responsive, effective and personalised services outside of hospital and deliver care in or as close to people’s homes as possible.”</a:t>
            </a:r>
          </a:p>
        </p:txBody>
      </p:sp>
      <p:sp>
        <p:nvSpPr>
          <p:cNvPr id="5" name="TextBox 4"/>
          <p:cNvSpPr txBox="1"/>
          <p:nvPr/>
        </p:nvSpPr>
        <p:spPr>
          <a:xfrm>
            <a:off x="1767846" y="6396335"/>
            <a:ext cx="5544616" cy="461665"/>
          </a:xfrm>
          <a:prstGeom prst="rect">
            <a:avLst/>
          </a:prstGeom>
          <a:solidFill>
            <a:schemeClr val="bg1">
              <a:alpha val="0"/>
            </a:schemeClr>
          </a:solidFill>
        </p:spPr>
        <p:txBody>
          <a:bodyPr wrap="square" rtlCol="0">
            <a:spAutoFit/>
          </a:bodyPr>
          <a:lstStyle/>
          <a:p>
            <a:pPr algn="ctr"/>
            <a:r>
              <a:rPr lang="en-GB" sz="1200" dirty="0">
                <a:solidFill>
                  <a:schemeClr val="bg1"/>
                </a:solidFill>
              </a:rPr>
              <a:t>This information is confidential. Proposals detailed within this document are subject to consultation/involvement</a:t>
            </a:r>
          </a:p>
        </p:txBody>
      </p:sp>
      <p:sp>
        <p:nvSpPr>
          <p:cNvPr id="6" name="Slide Number Placeholder 2">
            <a:extLst>
              <a:ext uri="{FF2B5EF4-FFF2-40B4-BE49-F238E27FC236}">
                <a16:creationId xmlns="" xmlns:a16="http://schemas.microsoft.com/office/drawing/2014/main" id="{AA02D7F1-489C-42CB-A361-520121F3ABB3}"/>
              </a:ext>
            </a:extLst>
          </p:cNvPr>
          <p:cNvSpPr txBox="1">
            <a:spLocks/>
          </p:cNvSpPr>
          <p:nvPr/>
        </p:nvSpPr>
        <p:spPr>
          <a:xfrm>
            <a:off x="8787644" y="6492875"/>
            <a:ext cx="395064"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D9421E-016C-4FAB-8245-AB26AE1DD971}" type="slidenum">
              <a:rPr lang="en-GB" smtClean="0">
                <a:solidFill>
                  <a:schemeClr val="bg2"/>
                </a:solidFill>
              </a:rPr>
              <a:pPr/>
              <a:t>6</a:t>
            </a:fld>
            <a:endParaRPr lang="en-GB" dirty="0">
              <a:solidFill>
                <a:schemeClr val="bg2"/>
              </a:solidFill>
            </a:endParaRPr>
          </a:p>
        </p:txBody>
      </p:sp>
    </p:spTree>
    <p:extLst>
      <p:ext uri="{BB962C8B-B14F-4D97-AF65-F5344CB8AC3E}">
        <p14:creationId xmlns:p14="http://schemas.microsoft.com/office/powerpoint/2010/main" val="3678273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Clinical Model</a:t>
            </a:r>
            <a:endParaRPr lang="en-GB"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980728"/>
            <a:ext cx="8083440" cy="5112097"/>
          </a:xfrm>
        </p:spPr>
      </p:pic>
    </p:spTree>
    <p:extLst>
      <p:ext uri="{BB962C8B-B14F-4D97-AF65-F5344CB8AC3E}">
        <p14:creationId xmlns:p14="http://schemas.microsoft.com/office/powerpoint/2010/main" val="1068246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approach</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Developed data packs for existing services – activity, workforce and costs</a:t>
            </a:r>
          </a:p>
          <a:p>
            <a:r>
              <a:rPr lang="en-GB" dirty="0" smtClean="0"/>
              <a:t>Reviewed the latest guidance and evidence</a:t>
            </a:r>
          </a:p>
          <a:p>
            <a:r>
              <a:rPr lang="en-GB" dirty="0" smtClean="0"/>
              <a:t>Gathered and reviewed patient feedback</a:t>
            </a:r>
          </a:p>
          <a:p>
            <a:r>
              <a:rPr lang="en-GB" dirty="0" smtClean="0"/>
              <a:t>Mapped out current pathways</a:t>
            </a:r>
          </a:p>
          <a:p>
            <a:r>
              <a:rPr lang="en-GB" dirty="0" smtClean="0"/>
              <a:t>Workshops to co-produce new pathways and workforce with clinicians and patients</a:t>
            </a:r>
          </a:p>
          <a:p>
            <a:r>
              <a:rPr lang="en-GB" dirty="0" smtClean="0"/>
              <a:t>Developed activity, workforce and finance models</a:t>
            </a:r>
          </a:p>
          <a:p>
            <a:r>
              <a:rPr lang="en-GB" dirty="0" smtClean="0"/>
              <a:t>Developed draft service specification and a commissioning strategy</a:t>
            </a:r>
          </a:p>
          <a:p>
            <a:r>
              <a:rPr lang="en-GB" dirty="0"/>
              <a:t>Business case developed</a:t>
            </a:r>
          </a:p>
          <a:p>
            <a:r>
              <a:rPr lang="en-GB" dirty="0" smtClean="0"/>
              <a:t>Taking a test and learn approach to improve support during winter and test modelling assumptions whilst wider engagement, approval and public consultation is progressed</a:t>
            </a:r>
          </a:p>
          <a:p>
            <a:pPr marL="0" indent="0">
              <a:buNone/>
            </a:pPr>
            <a:endParaRPr lang="en-GB" dirty="0"/>
          </a:p>
          <a:p>
            <a:endParaRPr lang="en-GB" dirty="0"/>
          </a:p>
        </p:txBody>
      </p:sp>
    </p:spTree>
    <p:extLst>
      <p:ext uri="{BB962C8B-B14F-4D97-AF65-F5344CB8AC3E}">
        <p14:creationId xmlns:p14="http://schemas.microsoft.com/office/powerpoint/2010/main" val="150447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Mapped out current Pathways</a:t>
            </a:r>
            <a:endParaRPr lang="en-GB"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1583" y="980728"/>
            <a:ext cx="6949397" cy="47513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86911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4259</TotalTime>
  <Words>843</Words>
  <Application>Microsoft Office PowerPoint</Application>
  <PresentationFormat>On-screen Show (4:3)</PresentationFormat>
  <Paragraphs>103</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Gloucestershire  Redesign of Urgent and Emergency Care</vt:lpstr>
      <vt:lpstr>Welcome</vt:lpstr>
      <vt:lpstr>PowerPoint Presentation</vt:lpstr>
      <vt:lpstr>Our current provider landscape</vt:lpstr>
      <vt:lpstr>Our approach</vt:lpstr>
      <vt:lpstr>Our Vision</vt:lpstr>
      <vt:lpstr>New Clinical Model</vt:lpstr>
      <vt:lpstr>Our approach</vt:lpstr>
      <vt:lpstr>Mapped out current Pathways</vt:lpstr>
      <vt:lpstr>Workshops</vt:lpstr>
      <vt:lpstr>Activity, Workforce and Finance Modelling</vt:lpstr>
      <vt:lpstr>Stakeholder Engagement</vt:lpstr>
      <vt:lpstr>Stakeholder Engagement</vt:lpstr>
      <vt:lpstr>Test and Learn</vt:lpstr>
      <vt:lpstr>What are we testing?</vt:lpstr>
      <vt:lpstr>What are we testing? </vt:lpstr>
      <vt:lpstr>Next Steps</vt:lpstr>
      <vt:lpstr>Next Steps</vt:lpstr>
    </vt:vector>
  </TitlesOfParts>
  <Company>Gloucestershire NHS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Gibbons</dc:creator>
  <cp:lastModifiedBy>Perry, Rachel</cp:lastModifiedBy>
  <cp:revision>255</cp:revision>
  <dcterms:created xsi:type="dcterms:W3CDTF">2017-01-24T11:37:41Z</dcterms:created>
  <dcterms:modified xsi:type="dcterms:W3CDTF">2018-11-22T14:43:03Z</dcterms:modified>
</cp:coreProperties>
</file>