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52" r:id="rId4"/>
    <p:sldId id="353" r:id="rId5"/>
    <p:sldId id="335" r:id="rId6"/>
    <p:sldId id="336" r:id="rId7"/>
    <p:sldId id="337" r:id="rId8"/>
    <p:sldId id="338" r:id="rId9"/>
    <p:sldId id="340" r:id="rId10"/>
    <p:sldId id="339" r:id="rId11"/>
    <p:sldId id="341" r:id="rId12"/>
    <p:sldId id="342" r:id="rId13"/>
    <p:sldId id="327" r:id="rId14"/>
    <p:sldId id="354" r:id="rId15"/>
    <p:sldId id="329" r:id="rId16"/>
    <p:sldId id="330" r:id="rId17"/>
    <p:sldId id="347" r:id="rId18"/>
    <p:sldId id="348" r:id="rId19"/>
    <p:sldId id="349" r:id="rId20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597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26F3F-71AF-45BA-84E2-D3BB23F7B0B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FAD79D-B9D5-4689-B30F-8233ACDE7B27}">
      <dgm:prSet phldrT="[Text]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dirty="0"/>
            <a:t>PROMOTION</a:t>
          </a:r>
        </a:p>
      </dgm:t>
    </dgm:pt>
    <dgm:pt modelId="{702626EE-8E46-415F-BE89-1CBEE669DF6E}" type="parTrans" cxnId="{8404CA71-2F17-4C23-9637-179AD75663C1}">
      <dgm:prSet/>
      <dgm:spPr/>
      <dgm:t>
        <a:bodyPr/>
        <a:lstStyle/>
        <a:p>
          <a:endParaRPr lang="en-GB"/>
        </a:p>
      </dgm:t>
    </dgm:pt>
    <dgm:pt modelId="{DED383C9-4CCD-4F00-9BFD-BB1D6795E773}" type="sibTrans" cxnId="{8404CA71-2F17-4C23-9637-179AD75663C1}">
      <dgm:prSet/>
      <dgm:spPr/>
      <dgm:t>
        <a:bodyPr/>
        <a:lstStyle/>
        <a:p>
          <a:endParaRPr lang="en-GB"/>
        </a:p>
      </dgm:t>
    </dgm:pt>
    <dgm:pt modelId="{67444FD0-4449-4AD8-9F8D-F76FEDCDE2CB}">
      <dgm:prSet phldrT="[Text]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dirty="0"/>
            <a:t>PREVENTION</a:t>
          </a:r>
        </a:p>
      </dgm:t>
    </dgm:pt>
    <dgm:pt modelId="{39429C67-4F83-4D96-9DF4-C9B190C97FB0}" type="parTrans" cxnId="{2B70CC08-1E48-4387-9F85-408D62BEC263}">
      <dgm:prSet/>
      <dgm:spPr/>
      <dgm:t>
        <a:bodyPr/>
        <a:lstStyle/>
        <a:p>
          <a:endParaRPr lang="en-GB"/>
        </a:p>
      </dgm:t>
    </dgm:pt>
    <dgm:pt modelId="{81D72053-2740-4807-AA1B-06D1CC2F8DEE}" type="sibTrans" cxnId="{2B70CC08-1E48-4387-9F85-408D62BEC263}">
      <dgm:prSet/>
      <dgm:spPr/>
      <dgm:t>
        <a:bodyPr/>
        <a:lstStyle/>
        <a:p>
          <a:endParaRPr lang="en-GB"/>
        </a:p>
      </dgm:t>
    </dgm:pt>
    <dgm:pt modelId="{4D0AC249-1360-4F4E-9747-33436A5E1DC1}">
      <dgm:prSet phldrT="[Text]" custT="1"/>
      <dgm:spPr/>
      <dgm:t>
        <a:bodyPr/>
        <a:lstStyle/>
        <a:p>
          <a:r>
            <a:rPr lang="en-GB" sz="700" dirty="0"/>
            <a:t>Full audit &amp; roll out of staff mental health training and support</a:t>
          </a:r>
        </a:p>
      </dgm:t>
    </dgm:pt>
    <dgm:pt modelId="{F92D3D2B-FD40-47AC-B3B7-9EE5ACD9EA3E}" type="parTrans" cxnId="{64AC8CC1-B7B5-4DA6-8836-0C4693F3D994}">
      <dgm:prSet/>
      <dgm:spPr/>
      <dgm:t>
        <a:bodyPr/>
        <a:lstStyle/>
        <a:p>
          <a:endParaRPr lang="en-GB"/>
        </a:p>
      </dgm:t>
    </dgm:pt>
    <dgm:pt modelId="{BB7C1045-9494-4FF8-A6B8-08146C0BCF9C}" type="sibTrans" cxnId="{64AC8CC1-B7B5-4DA6-8836-0C4693F3D994}">
      <dgm:prSet/>
      <dgm:spPr/>
      <dgm:t>
        <a:bodyPr/>
        <a:lstStyle/>
        <a:p>
          <a:endParaRPr lang="en-GB"/>
        </a:p>
      </dgm:t>
    </dgm:pt>
    <dgm:pt modelId="{A90C0B99-CF25-42C3-8C66-B75F9E7988A4}">
      <dgm:prSet phldrT="[Text]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dirty="0"/>
            <a:t>PROVISION</a:t>
          </a:r>
        </a:p>
      </dgm:t>
    </dgm:pt>
    <dgm:pt modelId="{3D2179B8-0237-401C-9FA8-EB51EE4116D6}" type="parTrans" cxnId="{1FBADEA9-5184-4F68-BFFE-950569191A58}">
      <dgm:prSet/>
      <dgm:spPr/>
      <dgm:t>
        <a:bodyPr/>
        <a:lstStyle/>
        <a:p>
          <a:endParaRPr lang="en-GB"/>
        </a:p>
      </dgm:t>
    </dgm:pt>
    <dgm:pt modelId="{19525E49-DEBC-48F1-B93B-B7295FE83135}" type="sibTrans" cxnId="{1FBADEA9-5184-4F68-BFFE-950569191A58}">
      <dgm:prSet/>
      <dgm:spPr/>
      <dgm:t>
        <a:bodyPr/>
        <a:lstStyle/>
        <a:p>
          <a:endParaRPr lang="en-GB"/>
        </a:p>
      </dgm:t>
    </dgm:pt>
    <dgm:pt modelId="{AC8CA97E-58B0-4CCD-87F6-6CA4AB788329}">
      <dgm:prSet phldrT="[Text]" custT="1"/>
      <dgm:spPr/>
      <dgm:t>
        <a:bodyPr/>
        <a:lstStyle/>
        <a:p>
          <a:pPr algn="l"/>
          <a:r>
            <a:rPr lang="en-GB" sz="800" dirty="0"/>
            <a:t>Physical provision:</a:t>
          </a:r>
          <a:br>
            <a:rPr lang="en-GB" sz="800" dirty="0"/>
          </a:br>
          <a:r>
            <a:rPr lang="en-GB" sz="800" dirty="0"/>
            <a:t>- Diversify Wellbeing service with Nilaari</a:t>
          </a:r>
        </a:p>
        <a:p>
          <a:pPr algn="l"/>
          <a:r>
            <a:rPr lang="en-GB" sz="800" dirty="0"/>
            <a:t>- Pilot Managing Me</a:t>
          </a:r>
          <a:br>
            <a:rPr lang="en-GB" sz="800" dirty="0"/>
          </a:br>
          <a:r>
            <a:rPr lang="en-GB" sz="800" dirty="0"/>
            <a:t>- Establish out of hours team</a:t>
          </a:r>
        </a:p>
        <a:p>
          <a:pPr algn="l"/>
          <a:r>
            <a:rPr lang="en-GB" sz="800" dirty="0"/>
            <a:t>- Open new Student Centre for 24/7 provision </a:t>
          </a:r>
        </a:p>
      </dgm:t>
    </dgm:pt>
    <dgm:pt modelId="{F8BFD0B0-B97D-49DD-9ECB-94A1792823D3}" type="parTrans" cxnId="{088F2D89-BB70-466D-8E62-3B97DE6D6EF4}">
      <dgm:prSet/>
      <dgm:spPr/>
      <dgm:t>
        <a:bodyPr/>
        <a:lstStyle/>
        <a:p>
          <a:endParaRPr lang="en-GB"/>
        </a:p>
      </dgm:t>
    </dgm:pt>
    <dgm:pt modelId="{F211EA52-2EAB-4FA2-B1D3-6ADC7B518E3B}" type="sibTrans" cxnId="{088F2D89-BB70-466D-8E62-3B97DE6D6EF4}">
      <dgm:prSet/>
      <dgm:spPr/>
      <dgm:t>
        <a:bodyPr/>
        <a:lstStyle/>
        <a:p>
          <a:endParaRPr lang="en-GB"/>
        </a:p>
      </dgm:t>
    </dgm:pt>
    <dgm:pt modelId="{88C593A6-5D3F-41D3-8C12-B2432F07C830}">
      <dgm:prSet phldrT="[Text]" custT="1"/>
      <dgm:spPr/>
      <dgm:t>
        <a:bodyPr/>
        <a:lstStyle/>
        <a:p>
          <a:r>
            <a:rPr lang="en-GB" sz="700" dirty="0"/>
            <a:t>Promote Resilient U programme &amp; PAL mentors for peer support</a:t>
          </a:r>
        </a:p>
      </dgm:t>
    </dgm:pt>
    <dgm:pt modelId="{200B178E-E46C-4DCE-89A4-6C8BF808F759}" type="parTrans" cxnId="{03FEDB6B-1308-4F2E-B454-E4B997D6140D}">
      <dgm:prSet/>
      <dgm:spPr/>
      <dgm:t>
        <a:bodyPr/>
        <a:lstStyle/>
        <a:p>
          <a:endParaRPr lang="en-GB"/>
        </a:p>
      </dgm:t>
    </dgm:pt>
    <dgm:pt modelId="{240B77FE-87B9-4A68-A140-34ACD4250FED}" type="sibTrans" cxnId="{03FEDB6B-1308-4F2E-B454-E4B997D6140D}">
      <dgm:prSet/>
      <dgm:spPr/>
      <dgm:t>
        <a:bodyPr/>
        <a:lstStyle/>
        <a:p>
          <a:endParaRPr lang="en-GB"/>
        </a:p>
      </dgm:t>
    </dgm:pt>
    <dgm:pt modelId="{93560AFA-BDE1-411E-9C9F-46DFCB77073E}">
      <dgm:prSet phldrT="[Text]" custT="1"/>
      <dgm:spPr/>
      <dgm:t>
        <a:bodyPr/>
        <a:lstStyle/>
        <a:p>
          <a:r>
            <a:rPr lang="en-GB" sz="700" dirty="0"/>
            <a:t>Run awareness campaigns: #LetsTalkNow</a:t>
          </a:r>
        </a:p>
      </dgm:t>
    </dgm:pt>
    <dgm:pt modelId="{B2199C5F-30EF-45A0-8B9D-C9A5AC4E82A5}" type="parTrans" cxnId="{2642105C-8645-44A6-BBE3-FAE4E64630D9}">
      <dgm:prSet/>
      <dgm:spPr/>
      <dgm:t>
        <a:bodyPr/>
        <a:lstStyle/>
        <a:p>
          <a:endParaRPr lang="en-US"/>
        </a:p>
      </dgm:t>
    </dgm:pt>
    <dgm:pt modelId="{D6AB1409-5E54-4F07-BFB3-4B1B16B61783}" type="sibTrans" cxnId="{2642105C-8645-44A6-BBE3-FAE4E64630D9}">
      <dgm:prSet/>
      <dgm:spPr/>
      <dgm:t>
        <a:bodyPr/>
        <a:lstStyle/>
        <a:p>
          <a:endParaRPr lang="en-US"/>
        </a:p>
      </dgm:t>
    </dgm:pt>
    <dgm:pt modelId="{8BA4DABA-9FFC-4C3F-A0D0-F0F4373522C4}">
      <dgm:prSet phldrT="[Text]" custT="1"/>
      <dgm:spPr/>
      <dgm:t>
        <a:bodyPr/>
        <a:lstStyle/>
        <a:p>
          <a:r>
            <a:rPr lang="en-GB" sz="700" dirty="0"/>
            <a:t>Publish Feel Good Focuses &amp; run Feel Good February, under strategic direction from Mental Wealth steer</a:t>
          </a:r>
        </a:p>
      </dgm:t>
    </dgm:pt>
    <dgm:pt modelId="{E32E4C53-E8A8-40C2-A008-CC8F5C85B914}" type="sibTrans" cxnId="{48AE10AF-7BF9-4C03-A835-C98AC2649359}">
      <dgm:prSet/>
      <dgm:spPr/>
      <dgm:t>
        <a:bodyPr/>
        <a:lstStyle/>
        <a:p>
          <a:endParaRPr lang="en-GB"/>
        </a:p>
      </dgm:t>
    </dgm:pt>
    <dgm:pt modelId="{DDB6AE8B-0280-4813-B225-2AC606311832}" type="parTrans" cxnId="{48AE10AF-7BF9-4C03-A835-C98AC2649359}">
      <dgm:prSet/>
      <dgm:spPr/>
      <dgm:t>
        <a:bodyPr/>
        <a:lstStyle/>
        <a:p>
          <a:endParaRPr lang="en-GB"/>
        </a:p>
      </dgm:t>
    </dgm:pt>
    <dgm:pt modelId="{EEA45336-DA2F-4F7E-9741-DA672EABB2DD}">
      <dgm:prSet phldrT="[Text]" custT="1"/>
      <dgm:spPr/>
      <dgm:t>
        <a:bodyPr/>
        <a:lstStyle/>
        <a:p>
          <a:pPr algn="ctr"/>
          <a:r>
            <a:rPr lang="en-GB" sz="700" dirty="0"/>
            <a:t>Create one stop signposting to services</a:t>
          </a:r>
        </a:p>
      </dgm:t>
    </dgm:pt>
    <dgm:pt modelId="{D0A0B6AD-111B-4614-BA8D-131360C8100B}" type="parTrans" cxnId="{427B00A3-1756-449B-A916-E4830CB22E1B}">
      <dgm:prSet/>
      <dgm:spPr/>
      <dgm:t>
        <a:bodyPr/>
        <a:lstStyle/>
        <a:p>
          <a:endParaRPr lang="en-US"/>
        </a:p>
      </dgm:t>
    </dgm:pt>
    <dgm:pt modelId="{2EFA798A-8902-440A-998C-87F7EC1AF2F7}" type="sibTrans" cxnId="{427B00A3-1756-449B-A916-E4830CB22E1B}">
      <dgm:prSet/>
      <dgm:spPr/>
      <dgm:t>
        <a:bodyPr/>
        <a:lstStyle/>
        <a:p>
          <a:endParaRPr lang="en-US"/>
        </a:p>
      </dgm:t>
    </dgm:pt>
    <dgm:pt modelId="{753BD269-AF5F-455E-8E21-7EE314C8AA2F}">
      <dgm:prSet phldrT="[Text]" custT="1"/>
      <dgm:spPr/>
      <dgm:t>
        <a:bodyPr/>
        <a:lstStyle/>
        <a:p>
          <a:r>
            <a:rPr lang="en-GB" sz="700" dirty="0"/>
            <a:t>Develop and embed emotional resilience in the curriculum</a:t>
          </a:r>
        </a:p>
      </dgm:t>
    </dgm:pt>
    <dgm:pt modelId="{5EBB4FB7-7FA9-4087-BF1A-5CBFC655B479}" type="parTrans" cxnId="{466933C9-ECAE-4830-99D3-7C47DD5F5CD3}">
      <dgm:prSet/>
      <dgm:spPr/>
      <dgm:t>
        <a:bodyPr/>
        <a:lstStyle/>
        <a:p>
          <a:endParaRPr lang="en-US"/>
        </a:p>
      </dgm:t>
    </dgm:pt>
    <dgm:pt modelId="{30AE0201-B8D5-45A8-8403-75DCC08665B2}" type="sibTrans" cxnId="{466933C9-ECAE-4830-99D3-7C47DD5F5CD3}">
      <dgm:prSet/>
      <dgm:spPr/>
      <dgm:t>
        <a:bodyPr/>
        <a:lstStyle/>
        <a:p>
          <a:endParaRPr lang="en-US"/>
        </a:p>
      </dgm:t>
    </dgm:pt>
    <dgm:pt modelId="{4B9F1E0B-AD7A-47C4-AC17-45C4241E9B6D}">
      <dgm:prSet phldrT="[Text]" custT="1"/>
      <dgm:spPr/>
      <dgm:t>
        <a:bodyPr/>
        <a:lstStyle/>
        <a:p>
          <a:r>
            <a:rPr lang="en-GB" sz="700" dirty="0"/>
            <a:t>Consider curriculum design – review all programmes</a:t>
          </a:r>
        </a:p>
      </dgm:t>
    </dgm:pt>
    <dgm:pt modelId="{92886FF9-7956-462D-ABCB-A3321755CA8F}" type="parTrans" cxnId="{73E4D06F-0334-488C-8985-318F033608E0}">
      <dgm:prSet/>
      <dgm:spPr/>
      <dgm:t>
        <a:bodyPr/>
        <a:lstStyle/>
        <a:p>
          <a:endParaRPr lang="en-US"/>
        </a:p>
      </dgm:t>
    </dgm:pt>
    <dgm:pt modelId="{3BAD5AA8-AE1D-4E55-8566-E9C21C82EB03}" type="sibTrans" cxnId="{73E4D06F-0334-488C-8985-318F033608E0}">
      <dgm:prSet/>
      <dgm:spPr/>
      <dgm:t>
        <a:bodyPr/>
        <a:lstStyle/>
        <a:p>
          <a:endParaRPr lang="en-US"/>
        </a:p>
      </dgm:t>
    </dgm:pt>
    <dgm:pt modelId="{1970DE83-CB45-4B87-B5E5-119ADDB31760}">
      <dgm:prSet phldrT="[Text]" custT="1"/>
      <dgm:spPr/>
      <dgm:t>
        <a:bodyPr/>
        <a:lstStyle/>
        <a:p>
          <a:r>
            <a:rPr lang="en-GB" sz="700" dirty="0"/>
            <a:t>Use Learner Analytics to increase student insight</a:t>
          </a:r>
        </a:p>
      </dgm:t>
    </dgm:pt>
    <dgm:pt modelId="{ED525DE5-E2CA-4B99-9C7C-2EF89A261EB9}" type="parTrans" cxnId="{8C8CF579-2F8B-493A-8547-C2535E18DCF2}">
      <dgm:prSet/>
      <dgm:spPr/>
      <dgm:t>
        <a:bodyPr/>
        <a:lstStyle/>
        <a:p>
          <a:endParaRPr lang="en-US"/>
        </a:p>
      </dgm:t>
    </dgm:pt>
    <dgm:pt modelId="{DB6C3FE3-372A-4D6C-A890-1D81DBF64605}" type="sibTrans" cxnId="{8C8CF579-2F8B-493A-8547-C2535E18DCF2}">
      <dgm:prSet/>
      <dgm:spPr/>
      <dgm:t>
        <a:bodyPr/>
        <a:lstStyle/>
        <a:p>
          <a:endParaRPr lang="en-US"/>
        </a:p>
      </dgm:t>
    </dgm:pt>
    <dgm:pt modelId="{47D31226-C4CD-4A77-B532-51329AA49DC5}">
      <dgm:prSet phldrT="[Text]" custT="1"/>
      <dgm:spPr/>
      <dgm:t>
        <a:bodyPr/>
        <a:lstStyle/>
        <a:p>
          <a:r>
            <a:rPr lang="en-GB" sz="700" dirty="0"/>
            <a:t>Design student mental health module</a:t>
          </a:r>
        </a:p>
      </dgm:t>
    </dgm:pt>
    <dgm:pt modelId="{3024F25D-16A5-4E68-9B8C-D0B6970E3C7F}" type="parTrans" cxnId="{330ABBD8-392A-4BE7-BD4C-17461FD8D690}">
      <dgm:prSet/>
      <dgm:spPr/>
      <dgm:t>
        <a:bodyPr/>
        <a:lstStyle/>
        <a:p>
          <a:endParaRPr lang="en-US"/>
        </a:p>
      </dgm:t>
    </dgm:pt>
    <dgm:pt modelId="{0796323A-4C42-449D-88FF-9EDACE0B61B0}" type="sibTrans" cxnId="{330ABBD8-392A-4BE7-BD4C-17461FD8D690}">
      <dgm:prSet/>
      <dgm:spPr/>
      <dgm:t>
        <a:bodyPr/>
        <a:lstStyle/>
        <a:p>
          <a:endParaRPr lang="en-US"/>
        </a:p>
      </dgm:t>
    </dgm:pt>
    <dgm:pt modelId="{50F1D76D-5E2B-46DF-A71E-DE2C4930E6C6}">
      <dgm:prSet phldrT="[Text]" custT="1"/>
      <dgm:spPr/>
      <dgm:t>
        <a:bodyPr/>
        <a:lstStyle/>
        <a:p>
          <a:pPr algn="ctr"/>
          <a:r>
            <a:rPr lang="en-GB" sz="700" dirty="0"/>
            <a:t>Develop the UWE App</a:t>
          </a:r>
        </a:p>
      </dgm:t>
    </dgm:pt>
    <dgm:pt modelId="{06B60B2B-0621-41A4-AFAC-BCEB74AB67C8}" type="parTrans" cxnId="{88BFC2F9-535E-4B41-A6DA-A5BAEB167471}">
      <dgm:prSet/>
      <dgm:spPr/>
      <dgm:t>
        <a:bodyPr/>
        <a:lstStyle/>
        <a:p>
          <a:endParaRPr lang="en-US"/>
        </a:p>
      </dgm:t>
    </dgm:pt>
    <dgm:pt modelId="{88F384B5-362D-4B3A-A078-6207A3341E4E}" type="sibTrans" cxnId="{88BFC2F9-535E-4B41-A6DA-A5BAEB167471}">
      <dgm:prSet/>
      <dgm:spPr/>
      <dgm:t>
        <a:bodyPr/>
        <a:lstStyle/>
        <a:p>
          <a:endParaRPr lang="en-US"/>
        </a:p>
      </dgm:t>
    </dgm:pt>
    <dgm:pt modelId="{350E8DE1-0A2B-4C76-924C-40900EBD5ED7}">
      <dgm:prSet phldrT="[Text]" custT="1"/>
      <dgm:spPr/>
      <dgm:t>
        <a:bodyPr/>
        <a:lstStyle/>
        <a:p>
          <a:pPr algn="ctr"/>
          <a:r>
            <a:rPr lang="en-GB" sz="700" dirty="0"/>
            <a:t>Run a parent &amp; carer advice section on website &amp; send out newsletter</a:t>
          </a:r>
        </a:p>
      </dgm:t>
    </dgm:pt>
    <dgm:pt modelId="{C05261E7-42EE-4A46-9228-DEAE71746C4B}" type="parTrans" cxnId="{D7549B2E-6268-420E-B6B0-7357B62CA81D}">
      <dgm:prSet/>
      <dgm:spPr/>
      <dgm:t>
        <a:bodyPr/>
        <a:lstStyle/>
        <a:p>
          <a:endParaRPr lang="en-US"/>
        </a:p>
      </dgm:t>
    </dgm:pt>
    <dgm:pt modelId="{F4FD138A-F092-4DCB-8920-30C03E96F287}" type="sibTrans" cxnId="{D7549B2E-6268-420E-B6B0-7357B62CA81D}">
      <dgm:prSet/>
      <dgm:spPr/>
      <dgm:t>
        <a:bodyPr/>
        <a:lstStyle/>
        <a:p>
          <a:endParaRPr lang="en-US"/>
        </a:p>
      </dgm:t>
    </dgm:pt>
    <dgm:pt modelId="{66F9CFFD-30E4-4CC0-97E1-5B144887625A}">
      <dgm:prSet phldrT="[Text]" custT="1"/>
      <dgm:spPr/>
      <dgm:t>
        <a:bodyPr/>
        <a:lstStyle/>
        <a:p>
          <a:r>
            <a:rPr lang="en-GB" sz="700" dirty="0"/>
            <a:t>Improve staff recruitment and induction materials with mental wealth focus</a:t>
          </a:r>
        </a:p>
      </dgm:t>
    </dgm:pt>
    <dgm:pt modelId="{25C66494-6CFC-49F7-B937-AF1D8DDA056D}" type="parTrans" cxnId="{CA333B02-D288-4A70-A3DB-5417F9AC1206}">
      <dgm:prSet/>
      <dgm:spPr/>
      <dgm:t>
        <a:bodyPr/>
        <a:lstStyle/>
        <a:p>
          <a:endParaRPr lang="en-US"/>
        </a:p>
      </dgm:t>
    </dgm:pt>
    <dgm:pt modelId="{7491ADB2-18F1-4160-BFC9-3876D5D8946C}" type="sibTrans" cxnId="{CA333B02-D288-4A70-A3DB-5417F9AC1206}">
      <dgm:prSet/>
      <dgm:spPr/>
      <dgm:t>
        <a:bodyPr/>
        <a:lstStyle/>
        <a:p>
          <a:endParaRPr lang="en-US"/>
        </a:p>
      </dgm:t>
    </dgm:pt>
    <dgm:pt modelId="{41F53401-2120-488A-B57C-7EE563024033}">
      <dgm:prSet phldrT="[Text]" custT="1"/>
      <dgm:spPr/>
      <dgm:t>
        <a:bodyPr/>
        <a:lstStyle/>
        <a:p>
          <a:pPr algn="l"/>
          <a:r>
            <a:rPr lang="en-GB" sz="800" dirty="0"/>
            <a:t>Digital provision:</a:t>
          </a:r>
          <a:br>
            <a:rPr lang="en-GB" sz="800" dirty="0"/>
          </a:br>
          <a:r>
            <a:rPr lang="en-GB" sz="800" dirty="0"/>
            <a:t>- Launch CBT programme</a:t>
          </a:r>
          <a:br>
            <a:rPr lang="en-GB" sz="800" dirty="0"/>
          </a:br>
          <a:r>
            <a:rPr lang="en-GB" sz="800" dirty="0"/>
            <a:t>- Promote Kooth</a:t>
          </a:r>
          <a:br>
            <a:rPr lang="en-GB" sz="800" dirty="0"/>
          </a:br>
          <a:r>
            <a:rPr lang="en-GB" sz="800" dirty="0"/>
            <a:t>- Launch partnership with Crisis Text Line</a:t>
          </a:r>
        </a:p>
      </dgm:t>
    </dgm:pt>
    <dgm:pt modelId="{EEEDF002-ABB8-46B3-880F-31B93DB8C9B2}" type="parTrans" cxnId="{2C2816E5-47AE-4954-A64D-7AF291FA6149}">
      <dgm:prSet/>
      <dgm:spPr/>
      <dgm:t>
        <a:bodyPr/>
        <a:lstStyle/>
        <a:p>
          <a:endParaRPr lang="en-US"/>
        </a:p>
      </dgm:t>
    </dgm:pt>
    <dgm:pt modelId="{D3AA3807-8096-4A05-91BA-20A04198A1E5}" type="sibTrans" cxnId="{2C2816E5-47AE-4954-A64D-7AF291FA6149}">
      <dgm:prSet/>
      <dgm:spPr/>
      <dgm:t>
        <a:bodyPr/>
        <a:lstStyle/>
        <a:p>
          <a:endParaRPr lang="en-US"/>
        </a:p>
      </dgm:t>
    </dgm:pt>
    <dgm:pt modelId="{A9E32804-D9D9-4539-9E0E-9E5F26C6016E}">
      <dgm:prSet custT="1"/>
      <dgm:spPr/>
      <dgm:t>
        <a:bodyPr/>
        <a:lstStyle/>
        <a:p>
          <a:endParaRPr lang="en-GB" sz="700" dirty="0"/>
        </a:p>
        <a:p>
          <a:r>
            <a:rPr lang="en-GB" sz="2000" dirty="0"/>
            <a:t>WIDER PREVENTION </a:t>
          </a:r>
          <a:r>
            <a:rPr lang="en-GB" sz="1400" dirty="0"/>
            <a:t> INTERVENTIONS</a:t>
          </a:r>
        </a:p>
      </dgm:t>
    </dgm:pt>
    <dgm:pt modelId="{C9E507DA-F85F-483C-AD53-767D1B539B92}" type="parTrans" cxnId="{9B58765A-37A8-4142-8535-4CA323AD9999}">
      <dgm:prSet/>
      <dgm:spPr/>
      <dgm:t>
        <a:bodyPr/>
        <a:lstStyle/>
        <a:p>
          <a:endParaRPr lang="en-US"/>
        </a:p>
      </dgm:t>
    </dgm:pt>
    <dgm:pt modelId="{C2C905DC-56F7-4345-9E32-6FAF51D40A81}" type="sibTrans" cxnId="{9B58765A-37A8-4142-8535-4CA323AD9999}">
      <dgm:prSet/>
      <dgm:spPr/>
      <dgm:t>
        <a:bodyPr/>
        <a:lstStyle/>
        <a:p>
          <a:endParaRPr lang="en-US"/>
        </a:p>
      </dgm:t>
    </dgm:pt>
    <dgm:pt modelId="{929DC58B-D156-4F59-9CAB-E4D513E85CAD}">
      <dgm:prSet phldrT="[Text]" custT="1"/>
      <dgm:spPr/>
      <dgm:t>
        <a:bodyPr/>
        <a:lstStyle/>
        <a:p>
          <a:r>
            <a:rPr lang="en-GB" sz="700" dirty="0"/>
            <a:t>Drugs– devise new drug policy &amp; stricter action regarding impact on others</a:t>
          </a:r>
        </a:p>
      </dgm:t>
    </dgm:pt>
    <dgm:pt modelId="{67DD2E6B-77A6-47FA-8657-B68CB8E40DD0}" type="parTrans" cxnId="{9BFACECA-0659-4BB3-9841-FAD1C54D8714}">
      <dgm:prSet/>
      <dgm:spPr/>
      <dgm:t>
        <a:bodyPr/>
        <a:lstStyle/>
        <a:p>
          <a:endParaRPr lang="en-US"/>
        </a:p>
      </dgm:t>
    </dgm:pt>
    <dgm:pt modelId="{555B5D33-B35E-4725-AD37-83D6D65BD599}" type="sibTrans" cxnId="{9BFACECA-0659-4BB3-9841-FAD1C54D8714}">
      <dgm:prSet/>
      <dgm:spPr/>
      <dgm:t>
        <a:bodyPr/>
        <a:lstStyle/>
        <a:p>
          <a:endParaRPr lang="en-US"/>
        </a:p>
      </dgm:t>
    </dgm:pt>
    <dgm:pt modelId="{5A3AD2F3-5154-4467-A974-64F1CE240AFF}">
      <dgm:prSet phldrT="[Text]" custT="1"/>
      <dgm:spPr/>
      <dgm:t>
        <a:bodyPr/>
        <a:lstStyle/>
        <a:p>
          <a:r>
            <a:rPr lang="en-GB" sz="700" dirty="0"/>
            <a:t>Campus services – collaborative approach on issues of conduct, wellbeing &amp; drugs</a:t>
          </a:r>
        </a:p>
      </dgm:t>
    </dgm:pt>
    <dgm:pt modelId="{4DC55C2B-9C5F-42AE-A9E9-22F417123A29}" type="parTrans" cxnId="{4379FA52-1EBC-46A9-A19C-30C290CBABF1}">
      <dgm:prSet/>
      <dgm:spPr/>
      <dgm:t>
        <a:bodyPr/>
        <a:lstStyle/>
        <a:p>
          <a:endParaRPr lang="en-US"/>
        </a:p>
      </dgm:t>
    </dgm:pt>
    <dgm:pt modelId="{97DBB8FD-8905-40C7-99D4-56ECD85B1EC0}" type="sibTrans" cxnId="{4379FA52-1EBC-46A9-A19C-30C290CBABF1}">
      <dgm:prSet/>
      <dgm:spPr/>
      <dgm:t>
        <a:bodyPr/>
        <a:lstStyle/>
        <a:p>
          <a:endParaRPr lang="en-US"/>
        </a:p>
      </dgm:t>
    </dgm:pt>
    <dgm:pt modelId="{60BF33CF-FD18-4F96-8C05-F395C8B74BEA}">
      <dgm:prSet phldrT="[Text]" custT="1"/>
      <dgm:spPr/>
      <dgm:t>
        <a:bodyPr/>
        <a:lstStyle/>
        <a:p>
          <a:r>
            <a:rPr lang="en-GB" sz="700" dirty="0"/>
            <a:t>Alcohol impact – run social norms campaigns &amp; alcohol free events </a:t>
          </a:r>
        </a:p>
      </dgm:t>
    </dgm:pt>
    <dgm:pt modelId="{DB9DA50D-D5EC-448B-8D8A-E8F10BC16105}" type="parTrans" cxnId="{1E3DB156-D533-4425-A9C6-D62A81AF1AEB}">
      <dgm:prSet/>
      <dgm:spPr/>
      <dgm:t>
        <a:bodyPr/>
        <a:lstStyle/>
        <a:p>
          <a:endParaRPr lang="en-US"/>
        </a:p>
      </dgm:t>
    </dgm:pt>
    <dgm:pt modelId="{224BE0B8-DF3D-40A3-A83E-4EE14A645828}" type="sibTrans" cxnId="{1E3DB156-D533-4425-A9C6-D62A81AF1AEB}">
      <dgm:prSet/>
      <dgm:spPr/>
      <dgm:t>
        <a:bodyPr/>
        <a:lstStyle/>
        <a:p>
          <a:endParaRPr lang="en-US"/>
        </a:p>
      </dgm:t>
    </dgm:pt>
    <dgm:pt modelId="{54D480BB-3FFE-4245-AF9B-BDC90C2E214C}">
      <dgm:prSet phldrT="[Text]" custT="1"/>
      <dgm:spPr/>
      <dgm:t>
        <a:bodyPr/>
        <a:lstStyle/>
        <a:p>
          <a:r>
            <a:rPr lang="en-GB" sz="700" dirty="0"/>
            <a:t>Enhanced training for CSO’s</a:t>
          </a:r>
        </a:p>
      </dgm:t>
    </dgm:pt>
    <dgm:pt modelId="{44330F03-8123-44DC-8078-DC99356619FA}" type="parTrans" cxnId="{36A5ADF3-87D0-4567-8ED3-B963611DE1C6}">
      <dgm:prSet/>
      <dgm:spPr/>
      <dgm:t>
        <a:bodyPr/>
        <a:lstStyle/>
        <a:p>
          <a:endParaRPr lang="en-US"/>
        </a:p>
      </dgm:t>
    </dgm:pt>
    <dgm:pt modelId="{9F44A6E4-3950-475A-A6E4-AC0F1F2001FF}" type="sibTrans" cxnId="{36A5ADF3-87D0-4567-8ED3-B963611DE1C6}">
      <dgm:prSet/>
      <dgm:spPr/>
      <dgm:t>
        <a:bodyPr/>
        <a:lstStyle/>
        <a:p>
          <a:endParaRPr lang="en-US"/>
        </a:p>
      </dgm:t>
    </dgm:pt>
    <dgm:pt modelId="{C2EAED0E-2B76-4FD1-90B1-C37AC94ABD11}">
      <dgm:prSet phldrT="[Text]" custT="1"/>
      <dgm:spPr/>
      <dgm:t>
        <a:bodyPr/>
        <a:lstStyle/>
        <a:p>
          <a:r>
            <a:rPr lang="en-GB" sz="700" dirty="0"/>
            <a:t>Run anti drug campaign across all campuses</a:t>
          </a:r>
        </a:p>
      </dgm:t>
    </dgm:pt>
    <dgm:pt modelId="{3692254B-749D-4053-AE4B-1D7DE6A252A1}" type="parTrans" cxnId="{5294E690-8180-4169-91D9-10A222748592}">
      <dgm:prSet/>
      <dgm:spPr/>
      <dgm:t>
        <a:bodyPr/>
        <a:lstStyle/>
        <a:p>
          <a:endParaRPr lang="en-US"/>
        </a:p>
      </dgm:t>
    </dgm:pt>
    <dgm:pt modelId="{27377859-077E-4BDC-97CE-15AA225AACFD}" type="sibTrans" cxnId="{5294E690-8180-4169-91D9-10A222748592}">
      <dgm:prSet/>
      <dgm:spPr/>
      <dgm:t>
        <a:bodyPr/>
        <a:lstStyle/>
        <a:p>
          <a:endParaRPr lang="en-US"/>
        </a:p>
      </dgm:t>
    </dgm:pt>
    <dgm:pt modelId="{BD9EBBE8-5854-4CF9-9F92-11C08191193F}">
      <dgm:prSet phldrT="[Text]" custT="1"/>
      <dgm:spPr/>
      <dgm:t>
        <a:bodyPr/>
        <a:lstStyle/>
        <a:p>
          <a:r>
            <a:rPr lang="en-GB" sz="700" dirty="0"/>
            <a:t>Create short video on drugs, risks, and discipline </a:t>
          </a:r>
        </a:p>
      </dgm:t>
    </dgm:pt>
    <dgm:pt modelId="{915978C8-93BE-4053-A3EA-11C824056AA3}" type="parTrans" cxnId="{9309CF6F-DA07-4199-BBC0-C9C9F11057D4}">
      <dgm:prSet/>
      <dgm:spPr/>
      <dgm:t>
        <a:bodyPr/>
        <a:lstStyle/>
        <a:p>
          <a:endParaRPr lang="en-US"/>
        </a:p>
      </dgm:t>
    </dgm:pt>
    <dgm:pt modelId="{35BA5B1F-A7BE-4FA5-9428-0A00A8B9E812}" type="sibTrans" cxnId="{9309CF6F-DA07-4199-BBC0-C9C9F11057D4}">
      <dgm:prSet/>
      <dgm:spPr/>
      <dgm:t>
        <a:bodyPr/>
        <a:lstStyle/>
        <a:p>
          <a:endParaRPr lang="en-US"/>
        </a:p>
      </dgm:t>
    </dgm:pt>
    <dgm:pt modelId="{52491A3B-F512-4179-844C-9EAFB6EA9EE4}">
      <dgm:prSet phldrT="[Text]" custT="1"/>
      <dgm:spPr/>
      <dgm:t>
        <a:bodyPr/>
        <a:lstStyle/>
        <a:p>
          <a:pPr algn="l"/>
          <a:r>
            <a:rPr lang="en-GB" sz="800" dirty="0"/>
            <a:t>Create clear provision map and ensure it is effectively communicated</a:t>
          </a:r>
        </a:p>
      </dgm:t>
    </dgm:pt>
    <dgm:pt modelId="{0F01714D-6F45-4C87-BC85-F98422E57B7E}" type="parTrans" cxnId="{F22FDE44-6406-43DA-B780-4204579C5C38}">
      <dgm:prSet/>
      <dgm:spPr/>
      <dgm:t>
        <a:bodyPr/>
        <a:lstStyle/>
        <a:p>
          <a:endParaRPr lang="en-US"/>
        </a:p>
      </dgm:t>
    </dgm:pt>
    <dgm:pt modelId="{5F73BEF5-9174-490F-8D87-E88C7AB72EAB}" type="sibTrans" cxnId="{F22FDE44-6406-43DA-B780-4204579C5C38}">
      <dgm:prSet/>
      <dgm:spPr/>
      <dgm:t>
        <a:bodyPr/>
        <a:lstStyle/>
        <a:p>
          <a:endParaRPr lang="en-US"/>
        </a:p>
      </dgm:t>
    </dgm:pt>
    <dgm:pt modelId="{03972F84-DCE9-49DC-B561-F70F569BF2FF}">
      <dgm:prSet custT="1"/>
      <dgm:spPr/>
      <dgm:t>
        <a:bodyPr/>
        <a:lstStyle/>
        <a:p>
          <a:pPr algn="l"/>
          <a:r>
            <a:rPr lang="en-GB" sz="800" dirty="0"/>
            <a:t>Create online triage tool to direct to relevant support services	</a:t>
          </a:r>
        </a:p>
      </dgm:t>
    </dgm:pt>
    <dgm:pt modelId="{6D51333A-5B9F-4066-8F41-AADA8304D3C4}" type="parTrans" cxnId="{29E260BE-CF2A-48F1-B7D8-8AB8FBADBF5F}">
      <dgm:prSet/>
      <dgm:spPr/>
      <dgm:t>
        <a:bodyPr/>
        <a:lstStyle/>
        <a:p>
          <a:endParaRPr lang="en-US"/>
        </a:p>
      </dgm:t>
    </dgm:pt>
    <dgm:pt modelId="{F51EFF9E-C429-4AEE-B462-1F7FF558A315}" type="sibTrans" cxnId="{29E260BE-CF2A-48F1-B7D8-8AB8FBADBF5F}">
      <dgm:prSet/>
      <dgm:spPr/>
      <dgm:t>
        <a:bodyPr/>
        <a:lstStyle/>
        <a:p>
          <a:endParaRPr lang="en-US"/>
        </a:p>
      </dgm:t>
    </dgm:pt>
    <dgm:pt modelId="{8F5C2C26-2C16-4602-A1DB-6C7F4090C61A}">
      <dgm:prSet phldrT="[Text]" custT="1"/>
      <dgm:spPr/>
      <dgm:t>
        <a:bodyPr/>
        <a:lstStyle/>
        <a:p>
          <a:r>
            <a:rPr lang="en-GB" sz="700" dirty="0"/>
            <a:t>Pilot social prescribing referral programmes: exercise, music, gardening/outdoors</a:t>
          </a:r>
        </a:p>
      </dgm:t>
    </dgm:pt>
    <dgm:pt modelId="{7364DA04-B436-44C2-B986-E84AEEBDF59A}" type="parTrans" cxnId="{C9FEF463-4A66-404E-BFC1-AF1FC7E23DCD}">
      <dgm:prSet/>
      <dgm:spPr/>
      <dgm:t>
        <a:bodyPr/>
        <a:lstStyle/>
        <a:p>
          <a:endParaRPr lang="en-US"/>
        </a:p>
      </dgm:t>
    </dgm:pt>
    <dgm:pt modelId="{90705598-C682-4CF7-B18E-75C33C3458A9}" type="sibTrans" cxnId="{C9FEF463-4A66-404E-BFC1-AF1FC7E23DCD}">
      <dgm:prSet/>
      <dgm:spPr/>
      <dgm:t>
        <a:bodyPr/>
        <a:lstStyle/>
        <a:p>
          <a:endParaRPr lang="en-US"/>
        </a:p>
      </dgm:t>
    </dgm:pt>
    <dgm:pt modelId="{04786D3E-1BAB-4948-B0D8-46CF349A47FE}">
      <dgm:prSet phldrT="[Text]" custT="1"/>
      <dgm:spPr/>
      <dgm:t>
        <a:bodyPr/>
        <a:lstStyle/>
        <a:p>
          <a:r>
            <a:rPr lang="en-GB" sz="700" dirty="0"/>
            <a:t>Focus on transitions into HE through working group, Thrive network, and Future Quest</a:t>
          </a:r>
        </a:p>
      </dgm:t>
    </dgm:pt>
    <dgm:pt modelId="{C54CF7DA-0D3D-8044-9345-3F6642CFD333}" type="parTrans" cxnId="{AE043F23-D905-0F4A-98DF-F587033D93A0}">
      <dgm:prSet/>
      <dgm:spPr/>
      <dgm:t>
        <a:bodyPr/>
        <a:lstStyle/>
        <a:p>
          <a:endParaRPr lang="en-US"/>
        </a:p>
      </dgm:t>
    </dgm:pt>
    <dgm:pt modelId="{695D21C1-84E2-A74C-A4C9-475ED110E52B}" type="sibTrans" cxnId="{AE043F23-D905-0F4A-98DF-F587033D93A0}">
      <dgm:prSet/>
      <dgm:spPr/>
      <dgm:t>
        <a:bodyPr/>
        <a:lstStyle/>
        <a:p>
          <a:endParaRPr lang="en-US"/>
        </a:p>
      </dgm:t>
    </dgm:pt>
    <dgm:pt modelId="{E125156B-CBCA-114C-913E-BFF47130905B}">
      <dgm:prSet phldrT="[Text]"/>
      <dgm:spPr/>
      <dgm:t>
        <a:bodyPr/>
        <a:lstStyle/>
        <a:p>
          <a:r>
            <a:rPr lang="en-GB" dirty="0"/>
            <a:t>Promote student and staff participation in university life</a:t>
          </a:r>
        </a:p>
      </dgm:t>
    </dgm:pt>
    <dgm:pt modelId="{003BA0D2-8BF1-B141-BD18-BE581553EDA6}" type="parTrans" cxnId="{1DE24037-39D6-2447-AAEE-D1C411788941}">
      <dgm:prSet/>
      <dgm:spPr/>
      <dgm:t>
        <a:bodyPr/>
        <a:lstStyle/>
        <a:p>
          <a:endParaRPr lang="en-US"/>
        </a:p>
      </dgm:t>
    </dgm:pt>
    <dgm:pt modelId="{1C85EFDB-93FC-8641-8861-FFB7B1B0BDE0}" type="sibTrans" cxnId="{1DE24037-39D6-2447-AAEE-D1C411788941}">
      <dgm:prSet/>
      <dgm:spPr/>
      <dgm:t>
        <a:bodyPr/>
        <a:lstStyle/>
        <a:p>
          <a:endParaRPr lang="en-US"/>
        </a:p>
      </dgm:t>
    </dgm:pt>
    <dgm:pt modelId="{04AB6D04-D3D8-4076-90A1-1F92D51ABEB0}">
      <dgm:prSet custT="1"/>
      <dgm:spPr/>
      <dgm:t>
        <a:bodyPr/>
        <a:lstStyle/>
        <a:p>
          <a:pPr algn="l"/>
          <a:r>
            <a:rPr lang="en-GB" sz="900" dirty="0"/>
            <a:t>Signpost effectively to external services </a:t>
          </a:r>
        </a:p>
      </dgm:t>
    </dgm:pt>
    <dgm:pt modelId="{F12DB03C-BB3E-452B-975D-EC26B88D9F18}" type="parTrans" cxnId="{55AA22C6-E548-4EDE-A0FE-A6D944D51B05}">
      <dgm:prSet/>
      <dgm:spPr/>
      <dgm:t>
        <a:bodyPr/>
        <a:lstStyle/>
        <a:p>
          <a:endParaRPr lang="en-GB"/>
        </a:p>
      </dgm:t>
    </dgm:pt>
    <dgm:pt modelId="{2134E7D0-6A5F-4E90-BEBA-3AB034F3DC26}" type="sibTrans" cxnId="{55AA22C6-E548-4EDE-A0FE-A6D944D51B05}">
      <dgm:prSet/>
      <dgm:spPr/>
      <dgm:t>
        <a:bodyPr/>
        <a:lstStyle/>
        <a:p>
          <a:endParaRPr lang="en-GB"/>
        </a:p>
      </dgm:t>
    </dgm:pt>
    <dgm:pt modelId="{EBD67759-B067-48A4-BA09-06FD59DB2FAC}" type="pres">
      <dgm:prSet presAssocID="{D8526F3F-71AF-45BA-84E2-D3BB23F7B0B6}" presName="theList" presStyleCnt="0">
        <dgm:presLayoutVars>
          <dgm:dir/>
          <dgm:animLvl val="lvl"/>
          <dgm:resizeHandles val="exact"/>
        </dgm:presLayoutVars>
      </dgm:prSet>
      <dgm:spPr/>
    </dgm:pt>
    <dgm:pt modelId="{4702B5D1-F19A-46F8-8659-A29C456D9A5F}" type="pres">
      <dgm:prSet presAssocID="{68FAD79D-B9D5-4689-B30F-8233ACDE7B27}" presName="compNode" presStyleCnt="0"/>
      <dgm:spPr/>
    </dgm:pt>
    <dgm:pt modelId="{05D4A70A-7057-4EF5-AEAF-78B564AA662C}" type="pres">
      <dgm:prSet presAssocID="{68FAD79D-B9D5-4689-B30F-8233ACDE7B27}" presName="aNode" presStyleLbl="bgShp" presStyleIdx="0" presStyleCnt="4" custLinFactNeighborX="-2726" custLinFactNeighborY="-3653"/>
      <dgm:spPr/>
    </dgm:pt>
    <dgm:pt modelId="{1FE3BC5D-16B1-43C7-91F5-63BC54D6CA24}" type="pres">
      <dgm:prSet presAssocID="{68FAD79D-B9D5-4689-B30F-8233ACDE7B27}" presName="textNode" presStyleLbl="bgShp" presStyleIdx="0" presStyleCnt="4"/>
      <dgm:spPr/>
    </dgm:pt>
    <dgm:pt modelId="{9B647917-EF57-4B97-A027-57CEEC42CA51}" type="pres">
      <dgm:prSet presAssocID="{68FAD79D-B9D5-4689-B30F-8233ACDE7B27}" presName="compChildNode" presStyleCnt="0"/>
      <dgm:spPr/>
    </dgm:pt>
    <dgm:pt modelId="{8B71D557-0051-4EBE-9ED6-C3069921223D}" type="pres">
      <dgm:prSet presAssocID="{68FAD79D-B9D5-4689-B30F-8233ACDE7B27}" presName="theInnerList" presStyleCnt="0"/>
      <dgm:spPr/>
    </dgm:pt>
    <dgm:pt modelId="{BAF3F16D-3DB6-4D3F-A269-F7DF0CADAF8F}" type="pres">
      <dgm:prSet presAssocID="{93560AFA-BDE1-411E-9C9F-46DFCB77073E}" presName="childNode" presStyleLbl="node1" presStyleIdx="0" presStyleCnt="26" custScaleX="109918">
        <dgm:presLayoutVars>
          <dgm:bulletEnabled val="1"/>
        </dgm:presLayoutVars>
      </dgm:prSet>
      <dgm:spPr/>
    </dgm:pt>
    <dgm:pt modelId="{C37B3B63-7F31-450F-B9AB-A1BB04C0B4DA}" type="pres">
      <dgm:prSet presAssocID="{93560AFA-BDE1-411E-9C9F-46DFCB77073E}" presName="aSpace2" presStyleCnt="0"/>
      <dgm:spPr/>
    </dgm:pt>
    <dgm:pt modelId="{0C60480A-E530-4833-9F41-F5961051C72E}" type="pres">
      <dgm:prSet presAssocID="{8BA4DABA-9FFC-4C3F-A0D0-F0F4373522C4}" presName="childNode" presStyleLbl="node1" presStyleIdx="1" presStyleCnt="26" custScaleX="109918">
        <dgm:presLayoutVars>
          <dgm:bulletEnabled val="1"/>
        </dgm:presLayoutVars>
      </dgm:prSet>
      <dgm:spPr/>
    </dgm:pt>
    <dgm:pt modelId="{CEE4E846-304C-4339-A2BE-F0A98549C2A8}" type="pres">
      <dgm:prSet presAssocID="{8BA4DABA-9FFC-4C3F-A0D0-F0F4373522C4}" presName="aSpace2" presStyleCnt="0"/>
      <dgm:spPr/>
    </dgm:pt>
    <dgm:pt modelId="{F85E4DC7-F7FF-4B19-957E-39D748AC39F6}" type="pres">
      <dgm:prSet presAssocID="{EEA45336-DA2F-4F7E-9741-DA672EABB2DD}" presName="childNode" presStyleLbl="node1" presStyleIdx="2" presStyleCnt="26" custScaleX="109918">
        <dgm:presLayoutVars>
          <dgm:bulletEnabled val="1"/>
        </dgm:presLayoutVars>
      </dgm:prSet>
      <dgm:spPr/>
    </dgm:pt>
    <dgm:pt modelId="{0CD414CC-13AE-4C63-94E2-8DA40D5AAE0F}" type="pres">
      <dgm:prSet presAssocID="{EEA45336-DA2F-4F7E-9741-DA672EABB2DD}" presName="aSpace2" presStyleCnt="0"/>
      <dgm:spPr/>
    </dgm:pt>
    <dgm:pt modelId="{12BD6E16-FA1B-46EF-B56F-7E728C045134}" type="pres">
      <dgm:prSet presAssocID="{50F1D76D-5E2B-46DF-A71E-DE2C4930E6C6}" presName="childNode" presStyleLbl="node1" presStyleIdx="3" presStyleCnt="26" custScaleX="109918">
        <dgm:presLayoutVars>
          <dgm:bulletEnabled val="1"/>
        </dgm:presLayoutVars>
      </dgm:prSet>
      <dgm:spPr/>
    </dgm:pt>
    <dgm:pt modelId="{07784898-CCE0-4DCB-8E3D-281489A9323E}" type="pres">
      <dgm:prSet presAssocID="{50F1D76D-5E2B-46DF-A71E-DE2C4930E6C6}" presName="aSpace2" presStyleCnt="0"/>
      <dgm:spPr/>
    </dgm:pt>
    <dgm:pt modelId="{882D6176-B56E-4063-8672-453A13115828}" type="pres">
      <dgm:prSet presAssocID="{350E8DE1-0A2B-4C76-924C-40900EBD5ED7}" presName="childNode" presStyleLbl="node1" presStyleIdx="4" presStyleCnt="26" custScaleX="109918">
        <dgm:presLayoutVars>
          <dgm:bulletEnabled val="1"/>
        </dgm:presLayoutVars>
      </dgm:prSet>
      <dgm:spPr/>
    </dgm:pt>
    <dgm:pt modelId="{DB1A5F8A-482C-4436-908E-87B406260F2E}" type="pres">
      <dgm:prSet presAssocID="{68FAD79D-B9D5-4689-B30F-8233ACDE7B27}" presName="aSpace" presStyleCnt="0"/>
      <dgm:spPr/>
    </dgm:pt>
    <dgm:pt modelId="{E0937C6B-F0D2-45B0-83C2-736344D26A81}" type="pres">
      <dgm:prSet presAssocID="{67444FD0-4449-4AD8-9F8D-F76FEDCDE2CB}" presName="compNode" presStyleCnt="0"/>
      <dgm:spPr/>
    </dgm:pt>
    <dgm:pt modelId="{5429A48D-1A5A-418E-9DC0-083161F35E1E}" type="pres">
      <dgm:prSet presAssocID="{67444FD0-4449-4AD8-9F8D-F76FEDCDE2CB}" presName="aNode" presStyleLbl="bgShp" presStyleIdx="1" presStyleCnt="4" custScaleX="107438"/>
      <dgm:spPr/>
    </dgm:pt>
    <dgm:pt modelId="{EDDAA92E-93A5-493E-8211-A71C4E9DE744}" type="pres">
      <dgm:prSet presAssocID="{67444FD0-4449-4AD8-9F8D-F76FEDCDE2CB}" presName="textNode" presStyleLbl="bgShp" presStyleIdx="1" presStyleCnt="4"/>
      <dgm:spPr/>
    </dgm:pt>
    <dgm:pt modelId="{97E4A814-7246-4218-B97A-38B268841393}" type="pres">
      <dgm:prSet presAssocID="{67444FD0-4449-4AD8-9F8D-F76FEDCDE2CB}" presName="compChildNode" presStyleCnt="0"/>
      <dgm:spPr/>
    </dgm:pt>
    <dgm:pt modelId="{41724EF1-26C3-42CD-BCFF-A0AB2E9A1836}" type="pres">
      <dgm:prSet presAssocID="{67444FD0-4449-4AD8-9F8D-F76FEDCDE2CB}" presName="theInnerList" presStyleCnt="0"/>
      <dgm:spPr/>
    </dgm:pt>
    <dgm:pt modelId="{1ADDA303-6840-49B3-9275-A0D659376A6D}" type="pres">
      <dgm:prSet presAssocID="{4D0AC249-1360-4F4E-9747-33436A5E1DC1}" presName="childNode" presStyleLbl="node1" presStyleIdx="5" presStyleCnt="26" custScaleX="113790">
        <dgm:presLayoutVars>
          <dgm:bulletEnabled val="1"/>
        </dgm:presLayoutVars>
      </dgm:prSet>
      <dgm:spPr/>
    </dgm:pt>
    <dgm:pt modelId="{570CB55B-0735-421D-8F2B-3C7A487A8F5C}" type="pres">
      <dgm:prSet presAssocID="{4D0AC249-1360-4F4E-9747-33436A5E1DC1}" presName="aSpace2" presStyleCnt="0"/>
      <dgm:spPr/>
    </dgm:pt>
    <dgm:pt modelId="{9634B667-4C82-4B55-A429-18E9108E8269}" type="pres">
      <dgm:prSet presAssocID="{66F9CFFD-30E4-4CC0-97E1-5B144887625A}" presName="childNode" presStyleLbl="node1" presStyleIdx="6" presStyleCnt="26" custScaleX="113790">
        <dgm:presLayoutVars>
          <dgm:bulletEnabled val="1"/>
        </dgm:presLayoutVars>
      </dgm:prSet>
      <dgm:spPr/>
    </dgm:pt>
    <dgm:pt modelId="{CF3B7C89-B04A-44F0-B5CB-8865BE673A96}" type="pres">
      <dgm:prSet presAssocID="{66F9CFFD-30E4-4CC0-97E1-5B144887625A}" presName="aSpace2" presStyleCnt="0"/>
      <dgm:spPr/>
    </dgm:pt>
    <dgm:pt modelId="{64D573CA-87C3-406F-B238-5147523E24ED}" type="pres">
      <dgm:prSet presAssocID="{88C593A6-5D3F-41D3-8C12-B2432F07C830}" presName="childNode" presStyleLbl="node1" presStyleIdx="7" presStyleCnt="26" custScaleX="113790">
        <dgm:presLayoutVars>
          <dgm:bulletEnabled val="1"/>
        </dgm:presLayoutVars>
      </dgm:prSet>
      <dgm:spPr/>
    </dgm:pt>
    <dgm:pt modelId="{D3C4674B-5C8E-4BCC-AB7D-1E9907B3FF67}" type="pres">
      <dgm:prSet presAssocID="{88C593A6-5D3F-41D3-8C12-B2432F07C830}" presName="aSpace2" presStyleCnt="0"/>
      <dgm:spPr/>
    </dgm:pt>
    <dgm:pt modelId="{B8F858F6-B0F0-4A0A-AE81-81948EA998F7}" type="pres">
      <dgm:prSet presAssocID="{753BD269-AF5F-455E-8E21-7EE314C8AA2F}" presName="childNode" presStyleLbl="node1" presStyleIdx="8" presStyleCnt="26" custScaleX="113790">
        <dgm:presLayoutVars>
          <dgm:bulletEnabled val="1"/>
        </dgm:presLayoutVars>
      </dgm:prSet>
      <dgm:spPr/>
    </dgm:pt>
    <dgm:pt modelId="{595D3D2C-CB2F-43C6-99D9-5057FD4E13F6}" type="pres">
      <dgm:prSet presAssocID="{753BD269-AF5F-455E-8E21-7EE314C8AA2F}" presName="aSpace2" presStyleCnt="0"/>
      <dgm:spPr/>
    </dgm:pt>
    <dgm:pt modelId="{BC83C37A-DD54-4148-8551-39448C66A635}" type="pres">
      <dgm:prSet presAssocID="{47D31226-C4CD-4A77-B532-51329AA49DC5}" presName="childNode" presStyleLbl="node1" presStyleIdx="9" presStyleCnt="26" custScaleX="113790">
        <dgm:presLayoutVars>
          <dgm:bulletEnabled val="1"/>
        </dgm:presLayoutVars>
      </dgm:prSet>
      <dgm:spPr/>
    </dgm:pt>
    <dgm:pt modelId="{855A6F8C-B199-44BC-A8A0-6CC2CAA54519}" type="pres">
      <dgm:prSet presAssocID="{47D31226-C4CD-4A77-B532-51329AA49DC5}" presName="aSpace2" presStyleCnt="0"/>
      <dgm:spPr/>
    </dgm:pt>
    <dgm:pt modelId="{C737275A-CDB3-4774-9DB7-769182760722}" type="pres">
      <dgm:prSet presAssocID="{4B9F1E0B-AD7A-47C4-AC17-45C4241E9B6D}" presName="childNode" presStyleLbl="node1" presStyleIdx="10" presStyleCnt="26" custScaleX="113790">
        <dgm:presLayoutVars>
          <dgm:bulletEnabled val="1"/>
        </dgm:presLayoutVars>
      </dgm:prSet>
      <dgm:spPr/>
    </dgm:pt>
    <dgm:pt modelId="{B2CFF3E1-4223-4E3D-B95C-E3C8480C0DF6}" type="pres">
      <dgm:prSet presAssocID="{4B9F1E0B-AD7A-47C4-AC17-45C4241E9B6D}" presName="aSpace2" presStyleCnt="0"/>
      <dgm:spPr/>
    </dgm:pt>
    <dgm:pt modelId="{387B2298-419E-4DD0-BE01-CFC43C029371}" type="pres">
      <dgm:prSet presAssocID="{1970DE83-CB45-4B87-B5E5-119ADDB31760}" presName="childNode" presStyleLbl="node1" presStyleIdx="11" presStyleCnt="26" custScaleX="113790">
        <dgm:presLayoutVars>
          <dgm:bulletEnabled val="1"/>
        </dgm:presLayoutVars>
      </dgm:prSet>
      <dgm:spPr/>
    </dgm:pt>
    <dgm:pt modelId="{4170C0B0-DC1B-4518-AC61-8DD63C838B20}" type="pres">
      <dgm:prSet presAssocID="{1970DE83-CB45-4B87-B5E5-119ADDB31760}" presName="aSpace2" presStyleCnt="0"/>
      <dgm:spPr/>
    </dgm:pt>
    <dgm:pt modelId="{B252D4A1-D305-4323-9652-18C5D47B0E90}" type="pres">
      <dgm:prSet presAssocID="{8F5C2C26-2C16-4602-A1DB-6C7F4090C61A}" presName="childNode" presStyleLbl="node1" presStyleIdx="12" presStyleCnt="26" custScaleX="113790">
        <dgm:presLayoutVars>
          <dgm:bulletEnabled val="1"/>
        </dgm:presLayoutVars>
      </dgm:prSet>
      <dgm:spPr/>
    </dgm:pt>
    <dgm:pt modelId="{6C02D2AC-9175-41E7-8475-F567FC18CB30}" type="pres">
      <dgm:prSet presAssocID="{67444FD0-4449-4AD8-9F8D-F76FEDCDE2CB}" presName="aSpace" presStyleCnt="0"/>
      <dgm:spPr/>
    </dgm:pt>
    <dgm:pt modelId="{FBC0072D-35A9-4EBA-B7D0-DA44F98366C2}" type="pres">
      <dgm:prSet presAssocID="{A9E32804-D9D9-4539-9E0E-9E5F26C6016E}" presName="compNode" presStyleCnt="0"/>
      <dgm:spPr/>
    </dgm:pt>
    <dgm:pt modelId="{624AF5D8-5F81-4607-9A92-A40176947631}" type="pres">
      <dgm:prSet presAssocID="{A9E32804-D9D9-4539-9E0E-9E5F26C6016E}" presName="aNode" presStyleLbl="bgShp" presStyleIdx="2" presStyleCnt="4" custScaleX="78579" custLinFactNeighborY="260"/>
      <dgm:spPr/>
    </dgm:pt>
    <dgm:pt modelId="{EF5420D7-1540-4DFB-A720-78794C80F172}" type="pres">
      <dgm:prSet presAssocID="{A9E32804-D9D9-4539-9E0E-9E5F26C6016E}" presName="textNode" presStyleLbl="bgShp" presStyleIdx="2" presStyleCnt="4"/>
      <dgm:spPr/>
    </dgm:pt>
    <dgm:pt modelId="{A8236351-BF2B-4F9E-B9CC-FFDFF9DB757A}" type="pres">
      <dgm:prSet presAssocID="{A9E32804-D9D9-4539-9E0E-9E5F26C6016E}" presName="compChildNode" presStyleCnt="0"/>
      <dgm:spPr/>
    </dgm:pt>
    <dgm:pt modelId="{5C877CDF-9EE1-4E56-BB06-0B1A6F6D99DB}" type="pres">
      <dgm:prSet presAssocID="{A9E32804-D9D9-4539-9E0E-9E5F26C6016E}" presName="theInnerList" presStyleCnt="0"/>
      <dgm:spPr/>
    </dgm:pt>
    <dgm:pt modelId="{7C836225-2A0C-425F-BD33-258AB101BDEF}" type="pres">
      <dgm:prSet presAssocID="{929DC58B-D156-4F59-9CAB-E4D513E85CAD}" presName="childNode" presStyleLbl="node1" presStyleIdx="13" presStyleCnt="26" custScaleX="85337" custScaleY="85101" custLinFactY="2665" custLinFactNeighborX="1789" custLinFactNeighborY="100000">
        <dgm:presLayoutVars>
          <dgm:bulletEnabled val="1"/>
        </dgm:presLayoutVars>
      </dgm:prSet>
      <dgm:spPr/>
    </dgm:pt>
    <dgm:pt modelId="{6A605496-35ED-40B7-9997-DF4CA9D2CDB9}" type="pres">
      <dgm:prSet presAssocID="{929DC58B-D156-4F59-9CAB-E4D513E85CAD}" presName="aSpace2" presStyleCnt="0"/>
      <dgm:spPr/>
    </dgm:pt>
    <dgm:pt modelId="{DBDBA3CF-5673-4FC0-A25E-4E6DC6CA7F65}" type="pres">
      <dgm:prSet presAssocID="{C2EAED0E-2B76-4FD1-90B1-C37AC94ABD11}" presName="childNode" presStyleLbl="node1" presStyleIdx="14" presStyleCnt="26" custScaleX="85337" custScaleY="86671" custLinFactY="5289" custLinFactNeighborX="1789" custLinFactNeighborY="100000">
        <dgm:presLayoutVars>
          <dgm:bulletEnabled val="1"/>
        </dgm:presLayoutVars>
      </dgm:prSet>
      <dgm:spPr/>
    </dgm:pt>
    <dgm:pt modelId="{A6512D87-76FB-4B7E-8DB8-FA93EA0483D1}" type="pres">
      <dgm:prSet presAssocID="{C2EAED0E-2B76-4FD1-90B1-C37AC94ABD11}" presName="aSpace2" presStyleCnt="0"/>
      <dgm:spPr/>
    </dgm:pt>
    <dgm:pt modelId="{7C50EECA-C72E-4355-A060-C852C97A1F51}" type="pres">
      <dgm:prSet presAssocID="{BD9EBBE8-5854-4CF9-9F92-11C08191193F}" presName="childNode" presStyleLbl="node1" presStyleIdx="15" presStyleCnt="26" custScaleX="85337" custScaleY="56613" custLinFactY="7926" custLinFactNeighborX="1789" custLinFactNeighborY="100000">
        <dgm:presLayoutVars>
          <dgm:bulletEnabled val="1"/>
        </dgm:presLayoutVars>
      </dgm:prSet>
      <dgm:spPr/>
    </dgm:pt>
    <dgm:pt modelId="{02A503E8-087B-4EA2-9A64-0B130B7B86AC}" type="pres">
      <dgm:prSet presAssocID="{BD9EBBE8-5854-4CF9-9F92-11C08191193F}" presName="aSpace2" presStyleCnt="0"/>
      <dgm:spPr/>
    </dgm:pt>
    <dgm:pt modelId="{FCFB0468-1BCE-46C4-AF69-977C3C571FBA}" type="pres">
      <dgm:prSet presAssocID="{5A3AD2F3-5154-4467-A974-64F1CE240AFF}" presName="childNode" presStyleLbl="node1" presStyleIdx="16" presStyleCnt="26" custScaleX="84013" custScaleY="95961" custLinFactY="6683" custLinFactNeighborX="1127" custLinFactNeighborY="100000">
        <dgm:presLayoutVars>
          <dgm:bulletEnabled val="1"/>
        </dgm:presLayoutVars>
      </dgm:prSet>
      <dgm:spPr/>
    </dgm:pt>
    <dgm:pt modelId="{A5DA99A4-5426-414D-9CFA-10B8B3C50D8B}" type="pres">
      <dgm:prSet presAssocID="{5A3AD2F3-5154-4467-A974-64F1CE240AFF}" presName="aSpace2" presStyleCnt="0"/>
      <dgm:spPr/>
    </dgm:pt>
    <dgm:pt modelId="{E3153AFC-3D88-42E8-B759-AF6CC0C41D5A}" type="pres">
      <dgm:prSet presAssocID="{54D480BB-3FFE-4245-AF9B-BDC90C2E214C}" presName="childNode" presStyleLbl="node1" presStyleIdx="17" presStyleCnt="26" custScaleX="85386" custScaleY="59892" custLinFactY="3434" custLinFactNeighborX="1337" custLinFactNeighborY="100000">
        <dgm:presLayoutVars>
          <dgm:bulletEnabled val="1"/>
        </dgm:presLayoutVars>
      </dgm:prSet>
      <dgm:spPr/>
    </dgm:pt>
    <dgm:pt modelId="{55493D1A-341E-486E-AE4C-B11F26C0BB9B}" type="pres">
      <dgm:prSet presAssocID="{54D480BB-3FFE-4245-AF9B-BDC90C2E214C}" presName="aSpace2" presStyleCnt="0"/>
      <dgm:spPr/>
    </dgm:pt>
    <dgm:pt modelId="{B23D36D2-8B7E-45FC-AB4C-123ACC162123}" type="pres">
      <dgm:prSet presAssocID="{60BF33CF-FD18-4F96-8C05-F395C8B74BEA}" presName="childNode" presStyleLbl="node1" presStyleIdx="18" presStyleCnt="26" custScaleX="82440" custScaleY="81083" custLinFactNeighborX="340" custLinFactNeighborY="78619">
        <dgm:presLayoutVars>
          <dgm:bulletEnabled val="1"/>
        </dgm:presLayoutVars>
      </dgm:prSet>
      <dgm:spPr/>
    </dgm:pt>
    <dgm:pt modelId="{B3781174-D7F4-E84A-A68F-5AA183C94618}" type="pres">
      <dgm:prSet presAssocID="{60BF33CF-FD18-4F96-8C05-F395C8B74BEA}" presName="aSpace2" presStyleCnt="0"/>
      <dgm:spPr/>
    </dgm:pt>
    <dgm:pt modelId="{255B3F1B-159A-A748-AE70-BCF503441202}" type="pres">
      <dgm:prSet presAssocID="{04786D3E-1BAB-4948-B0D8-46CF349A47FE}" presName="childNode" presStyleLbl="node1" presStyleIdx="19" presStyleCnt="26" custScaleX="83970" custScaleY="78340" custLinFactNeighborX="1105" custLinFactNeighborY="15309">
        <dgm:presLayoutVars>
          <dgm:bulletEnabled val="1"/>
        </dgm:presLayoutVars>
      </dgm:prSet>
      <dgm:spPr/>
    </dgm:pt>
    <dgm:pt modelId="{9C9EAFC3-7E60-744E-8821-4E211DC9EF5B}" type="pres">
      <dgm:prSet presAssocID="{04786D3E-1BAB-4948-B0D8-46CF349A47FE}" presName="aSpace2" presStyleCnt="0"/>
      <dgm:spPr/>
    </dgm:pt>
    <dgm:pt modelId="{01946FB4-9ACD-EA4C-8EDE-F9DE6B77A8BC}" type="pres">
      <dgm:prSet presAssocID="{E125156B-CBCA-114C-913E-BFF47130905B}" presName="childNode" presStyleLbl="node1" presStyleIdx="20" presStyleCnt="26" custScaleX="86190" custScaleY="58982" custLinFactNeighborX="2215" custLinFactNeighborY="-7795">
        <dgm:presLayoutVars>
          <dgm:bulletEnabled val="1"/>
        </dgm:presLayoutVars>
      </dgm:prSet>
      <dgm:spPr/>
    </dgm:pt>
    <dgm:pt modelId="{627D0CB5-26DE-43DC-A15F-8B6D0E2620D9}" type="pres">
      <dgm:prSet presAssocID="{A9E32804-D9D9-4539-9E0E-9E5F26C6016E}" presName="aSpace" presStyleCnt="0"/>
      <dgm:spPr/>
    </dgm:pt>
    <dgm:pt modelId="{1E72DE56-19AA-494F-99A4-1E0C78E84251}" type="pres">
      <dgm:prSet presAssocID="{A90C0B99-CF25-42C3-8C66-B75F9E7988A4}" presName="compNode" presStyleCnt="0"/>
      <dgm:spPr/>
    </dgm:pt>
    <dgm:pt modelId="{7A198C24-D061-45EB-9410-FAD9139D0916}" type="pres">
      <dgm:prSet presAssocID="{A90C0B99-CF25-42C3-8C66-B75F9E7988A4}" presName="aNode" presStyleLbl="bgShp" presStyleIdx="3" presStyleCnt="4" custLinFactNeighborX="11107" custLinFactNeighborY="19331"/>
      <dgm:spPr/>
    </dgm:pt>
    <dgm:pt modelId="{7E82B808-CF17-44A5-9C98-CA8CC6C161A4}" type="pres">
      <dgm:prSet presAssocID="{A90C0B99-CF25-42C3-8C66-B75F9E7988A4}" presName="textNode" presStyleLbl="bgShp" presStyleIdx="3" presStyleCnt="4"/>
      <dgm:spPr/>
    </dgm:pt>
    <dgm:pt modelId="{54AE63DE-9D3F-4C34-9E0C-65250EA2459C}" type="pres">
      <dgm:prSet presAssocID="{A90C0B99-CF25-42C3-8C66-B75F9E7988A4}" presName="compChildNode" presStyleCnt="0"/>
      <dgm:spPr/>
    </dgm:pt>
    <dgm:pt modelId="{12200DCA-CC4C-4032-815B-99D7DB8D386D}" type="pres">
      <dgm:prSet presAssocID="{A90C0B99-CF25-42C3-8C66-B75F9E7988A4}" presName="theInnerList" presStyleCnt="0"/>
      <dgm:spPr/>
    </dgm:pt>
    <dgm:pt modelId="{E72B2BE8-2C9F-40C6-BCE8-A096E3C8CC42}" type="pres">
      <dgm:prSet presAssocID="{AC8CA97E-58B0-4CCD-87F6-6CA4AB788329}" presName="childNode" presStyleLbl="node1" presStyleIdx="21" presStyleCnt="26" custScaleX="112289" custScaleY="206392" custLinFactNeighborX="1753" custLinFactNeighborY="58233">
        <dgm:presLayoutVars>
          <dgm:bulletEnabled val="1"/>
        </dgm:presLayoutVars>
      </dgm:prSet>
      <dgm:spPr/>
    </dgm:pt>
    <dgm:pt modelId="{359BB7A1-1702-416D-BE14-E652372D86F8}" type="pres">
      <dgm:prSet presAssocID="{AC8CA97E-58B0-4CCD-87F6-6CA4AB788329}" presName="aSpace2" presStyleCnt="0"/>
      <dgm:spPr/>
    </dgm:pt>
    <dgm:pt modelId="{755CFACF-010F-4761-B73E-D239934AF68A}" type="pres">
      <dgm:prSet presAssocID="{41F53401-2120-488A-B57C-7EE563024033}" presName="childNode" presStyleLbl="node1" presStyleIdx="22" presStyleCnt="26" custScaleX="113451" custScaleY="148515" custLinFactNeighborX="2138" custLinFactNeighborY="65334">
        <dgm:presLayoutVars>
          <dgm:bulletEnabled val="1"/>
        </dgm:presLayoutVars>
      </dgm:prSet>
      <dgm:spPr/>
    </dgm:pt>
    <dgm:pt modelId="{82B988FF-4398-4593-9AB1-8E65916A8A5D}" type="pres">
      <dgm:prSet presAssocID="{41F53401-2120-488A-B57C-7EE563024033}" presName="aSpace2" presStyleCnt="0"/>
      <dgm:spPr/>
    </dgm:pt>
    <dgm:pt modelId="{97FBF09E-9CD9-47D2-A695-DB9A7AC1AED6}" type="pres">
      <dgm:prSet presAssocID="{52491A3B-F512-4179-844C-9EAFB6EA9EE4}" presName="childNode" presStyleLbl="node1" presStyleIdx="23" presStyleCnt="26" custScaleX="112471" custScaleY="105131" custLinFactNeighborX="2138" custLinFactNeighborY="25203">
        <dgm:presLayoutVars>
          <dgm:bulletEnabled val="1"/>
        </dgm:presLayoutVars>
      </dgm:prSet>
      <dgm:spPr/>
    </dgm:pt>
    <dgm:pt modelId="{A196325A-A30B-4C98-B5F8-DDDFFB9125AB}" type="pres">
      <dgm:prSet presAssocID="{52491A3B-F512-4179-844C-9EAFB6EA9EE4}" presName="aSpace2" presStyleCnt="0"/>
      <dgm:spPr/>
    </dgm:pt>
    <dgm:pt modelId="{8AA83CB9-F9C9-4DC4-A19D-9E71ACCD9D8C}" type="pres">
      <dgm:prSet presAssocID="{03972F84-DCE9-49DC-B561-F70F569BF2FF}" presName="childNode" presStyleLbl="node1" presStyleIdx="24" presStyleCnt="26" custScaleX="112980" custScaleY="76469" custLinFactNeighborX="1686" custLinFactNeighborY="5833">
        <dgm:presLayoutVars>
          <dgm:bulletEnabled val="1"/>
        </dgm:presLayoutVars>
      </dgm:prSet>
      <dgm:spPr/>
    </dgm:pt>
    <dgm:pt modelId="{8BABBCE4-DE6A-4F41-A831-F1858872E50D}" type="pres">
      <dgm:prSet presAssocID="{03972F84-DCE9-49DC-B561-F70F569BF2FF}" presName="aSpace2" presStyleCnt="0"/>
      <dgm:spPr/>
    </dgm:pt>
    <dgm:pt modelId="{97F568C2-1E52-4979-BAA9-35C394D72EC2}" type="pres">
      <dgm:prSet presAssocID="{04AB6D04-D3D8-4076-90A1-1F92D51ABEB0}" presName="childNode" presStyleLbl="node1" presStyleIdx="25" presStyleCnt="26" custScaleX="112980" custScaleY="72763" custLinFactNeighborX="1686" custLinFactNeighborY="60685">
        <dgm:presLayoutVars>
          <dgm:bulletEnabled val="1"/>
        </dgm:presLayoutVars>
      </dgm:prSet>
      <dgm:spPr/>
    </dgm:pt>
  </dgm:ptLst>
  <dgm:cxnLst>
    <dgm:cxn modelId="{CA333B02-D288-4A70-A3DB-5417F9AC1206}" srcId="{67444FD0-4449-4AD8-9F8D-F76FEDCDE2CB}" destId="{66F9CFFD-30E4-4CC0-97E1-5B144887625A}" srcOrd="1" destOrd="0" parTransId="{25C66494-6CFC-49F7-B937-AF1D8DDA056D}" sibTransId="{7491ADB2-18F1-4160-BFC9-3876D5D8946C}"/>
    <dgm:cxn modelId="{2B70CC08-1E48-4387-9F85-408D62BEC263}" srcId="{D8526F3F-71AF-45BA-84E2-D3BB23F7B0B6}" destId="{67444FD0-4449-4AD8-9F8D-F76FEDCDE2CB}" srcOrd="1" destOrd="0" parTransId="{39429C67-4F83-4D96-9DF4-C9B190C97FB0}" sibTransId="{81D72053-2740-4807-AA1B-06D1CC2F8DEE}"/>
    <dgm:cxn modelId="{1FA07C1F-F9CB-4038-9941-97E6088B9732}" type="presOf" srcId="{8BA4DABA-9FFC-4C3F-A0D0-F0F4373522C4}" destId="{0C60480A-E530-4833-9F41-F5961051C72E}" srcOrd="0" destOrd="0" presId="urn:microsoft.com/office/officeart/2005/8/layout/lProcess2"/>
    <dgm:cxn modelId="{AE043F23-D905-0F4A-98DF-F587033D93A0}" srcId="{A9E32804-D9D9-4539-9E0E-9E5F26C6016E}" destId="{04786D3E-1BAB-4948-B0D8-46CF349A47FE}" srcOrd="6" destOrd="0" parTransId="{C54CF7DA-0D3D-8044-9345-3F6642CFD333}" sibTransId="{695D21C1-84E2-A74C-A4C9-475ED110E52B}"/>
    <dgm:cxn modelId="{47858A25-5995-438A-8451-04C038F04D8C}" type="presOf" srcId="{A90C0B99-CF25-42C3-8C66-B75F9E7988A4}" destId="{7E82B808-CF17-44A5-9C98-CA8CC6C161A4}" srcOrd="1" destOrd="0" presId="urn:microsoft.com/office/officeart/2005/8/layout/lProcess2"/>
    <dgm:cxn modelId="{F4255428-C67C-4656-A1DC-101E1FCA333C}" type="presOf" srcId="{5A3AD2F3-5154-4467-A974-64F1CE240AFF}" destId="{FCFB0468-1BCE-46C4-AF69-977C3C571FBA}" srcOrd="0" destOrd="0" presId="urn:microsoft.com/office/officeart/2005/8/layout/lProcess2"/>
    <dgm:cxn modelId="{D7549B2E-6268-420E-B6B0-7357B62CA81D}" srcId="{68FAD79D-B9D5-4689-B30F-8233ACDE7B27}" destId="{350E8DE1-0A2B-4C76-924C-40900EBD5ED7}" srcOrd="4" destOrd="0" parTransId="{C05261E7-42EE-4A46-9228-DEAE71746C4B}" sibTransId="{F4FD138A-F092-4DCB-8920-30C03E96F287}"/>
    <dgm:cxn modelId="{1DE24037-39D6-2447-AAEE-D1C411788941}" srcId="{A9E32804-D9D9-4539-9E0E-9E5F26C6016E}" destId="{E125156B-CBCA-114C-913E-BFF47130905B}" srcOrd="7" destOrd="0" parTransId="{003BA0D2-8BF1-B141-BD18-BE581553EDA6}" sibTransId="{1C85EFDB-93FC-8641-8861-FFB7B1B0BDE0}"/>
    <dgm:cxn modelId="{70DC2C3C-0CD0-4C13-88E6-F4A17E7E54E5}" type="presOf" srcId="{350E8DE1-0A2B-4C76-924C-40900EBD5ED7}" destId="{882D6176-B56E-4063-8672-453A13115828}" srcOrd="0" destOrd="0" presId="urn:microsoft.com/office/officeart/2005/8/layout/lProcess2"/>
    <dgm:cxn modelId="{4D8C3E44-4CBA-0542-84ED-6B0B0FECF872}" type="presOf" srcId="{04786D3E-1BAB-4948-B0D8-46CF349A47FE}" destId="{255B3F1B-159A-A748-AE70-BCF503441202}" srcOrd="0" destOrd="0" presId="urn:microsoft.com/office/officeart/2005/8/layout/lProcess2"/>
    <dgm:cxn modelId="{F22FDE44-6406-43DA-B780-4204579C5C38}" srcId="{A90C0B99-CF25-42C3-8C66-B75F9E7988A4}" destId="{52491A3B-F512-4179-844C-9EAFB6EA9EE4}" srcOrd="2" destOrd="0" parTransId="{0F01714D-6F45-4C87-BC85-F98422E57B7E}" sibTransId="{5F73BEF5-9174-490F-8D87-E88C7AB72EAB}"/>
    <dgm:cxn modelId="{9891B747-AC9A-4FDC-BAFD-C310E25DDD83}" type="presOf" srcId="{C2EAED0E-2B76-4FD1-90B1-C37AC94ABD11}" destId="{DBDBA3CF-5673-4FC0-A25E-4E6DC6CA7F65}" srcOrd="0" destOrd="0" presId="urn:microsoft.com/office/officeart/2005/8/layout/lProcess2"/>
    <dgm:cxn modelId="{3438D64F-C426-4D0A-A382-328526391B40}" type="presOf" srcId="{4D0AC249-1360-4F4E-9747-33436A5E1DC1}" destId="{1ADDA303-6840-49B3-9275-A0D659376A6D}" srcOrd="0" destOrd="0" presId="urn:microsoft.com/office/officeart/2005/8/layout/lProcess2"/>
    <dgm:cxn modelId="{AA897651-F54B-4CC2-9996-0CE1C9AAE762}" type="presOf" srcId="{D8526F3F-71AF-45BA-84E2-D3BB23F7B0B6}" destId="{EBD67759-B067-48A4-BA09-06FD59DB2FAC}" srcOrd="0" destOrd="0" presId="urn:microsoft.com/office/officeart/2005/8/layout/lProcess2"/>
    <dgm:cxn modelId="{4379FA52-1EBC-46A9-A19C-30C290CBABF1}" srcId="{A9E32804-D9D9-4539-9E0E-9E5F26C6016E}" destId="{5A3AD2F3-5154-4467-A974-64F1CE240AFF}" srcOrd="3" destOrd="0" parTransId="{4DC55C2B-9C5F-42AE-A9E9-22F417123A29}" sibTransId="{97DBB8FD-8905-40C7-99D4-56ECD85B1EC0}"/>
    <dgm:cxn modelId="{1E3DB156-D533-4425-A9C6-D62A81AF1AEB}" srcId="{A9E32804-D9D9-4539-9E0E-9E5F26C6016E}" destId="{60BF33CF-FD18-4F96-8C05-F395C8B74BEA}" srcOrd="5" destOrd="0" parTransId="{DB9DA50D-D5EC-448B-8D8A-E8F10BC16105}" sibTransId="{224BE0B8-DF3D-40A3-A83E-4EE14A645828}"/>
    <dgm:cxn modelId="{9B58765A-37A8-4142-8535-4CA323AD9999}" srcId="{D8526F3F-71AF-45BA-84E2-D3BB23F7B0B6}" destId="{A9E32804-D9D9-4539-9E0E-9E5F26C6016E}" srcOrd="2" destOrd="0" parTransId="{C9E507DA-F85F-483C-AD53-767D1B539B92}" sibTransId="{C2C905DC-56F7-4345-9E32-6FAF51D40A81}"/>
    <dgm:cxn modelId="{2642105C-8645-44A6-BBE3-FAE4E64630D9}" srcId="{68FAD79D-B9D5-4689-B30F-8233ACDE7B27}" destId="{93560AFA-BDE1-411E-9C9F-46DFCB77073E}" srcOrd="0" destOrd="0" parTransId="{B2199C5F-30EF-45A0-8B9D-C9A5AC4E82A5}" sibTransId="{D6AB1409-5E54-4F07-BFB3-4B1B16B61783}"/>
    <dgm:cxn modelId="{FE093061-145D-456A-8A44-8D23AC3BD88F}" type="presOf" srcId="{50F1D76D-5E2B-46DF-A71E-DE2C4930E6C6}" destId="{12BD6E16-FA1B-46EF-B56F-7E728C045134}" srcOrd="0" destOrd="0" presId="urn:microsoft.com/office/officeart/2005/8/layout/lProcess2"/>
    <dgm:cxn modelId="{C9FEF463-4A66-404E-BFC1-AF1FC7E23DCD}" srcId="{67444FD0-4449-4AD8-9F8D-F76FEDCDE2CB}" destId="{8F5C2C26-2C16-4602-A1DB-6C7F4090C61A}" srcOrd="7" destOrd="0" parTransId="{7364DA04-B436-44C2-B986-E84AEEBDF59A}" sibTransId="{90705598-C682-4CF7-B18E-75C33C3458A9}"/>
    <dgm:cxn modelId="{05DF3D6A-C0B5-4E37-B17B-F0CB843C12EA}" type="presOf" srcId="{BD9EBBE8-5854-4CF9-9F92-11C08191193F}" destId="{7C50EECA-C72E-4355-A060-C852C97A1F51}" srcOrd="0" destOrd="0" presId="urn:microsoft.com/office/officeart/2005/8/layout/lProcess2"/>
    <dgm:cxn modelId="{03FEDB6B-1308-4F2E-B454-E4B997D6140D}" srcId="{67444FD0-4449-4AD8-9F8D-F76FEDCDE2CB}" destId="{88C593A6-5D3F-41D3-8C12-B2432F07C830}" srcOrd="2" destOrd="0" parTransId="{200B178E-E46C-4DCE-89A4-6C8BF808F759}" sibTransId="{240B77FE-87B9-4A68-A140-34ACD4250FED}"/>
    <dgm:cxn modelId="{9745246D-05D3-D44D-A618-4B1636992333}" type="presOf" srcId="{E125156B-CBCA-114C-913E-BFF47130905B}" destId="{01946FB4-9ACD-EA4C-8EDE-F9DE6B77A8BC}" srcOrd="0" destOrd="0" presId="urn:microsoft.com/office/officeart/2005/8/layout/lProcess2"/>
    <dgm:cxn modelId="{9309CF6F-DA07-4199-BBC0-C9C9F11057D4}" srcId="{A9E32804-D9D9-4539-9E0E-9E5F26C6016E}" destId="{BD9EBBE8-5854-4CF9-9F92-11C08191193F}" srcOrd="2" destOrd="0" parTransId="{915978C8-93BE-4053-A3EA-11C824056AA3}" sibTransId="{35BA5B1F-A7BE-4FA5-9428-0A00A8B9E812}"/>
    <dgm:cxn modelId="{73E4D06F-0334-488C-8985-318F033608E0}" srcId="{67444FD0-4449-4AD8-9F8D-F76FEDCDE2CB}" destId="{4B9F1E0B-AD7A-47C4-AC17-45C4241E9B6D}" srcOrd="5" destOrd="0" parTransId="{92886FF9-7956-462D-ABCB-A3321755CA8F}" sibTransId="{3BAD5AA8-AE1D-4E55-8566-E9C21C82EB03}"/>
    <dgm:cxn modelId="{562D1170-BF36-4B98-A411-23C83536C57D}" type="presOf" srcId="{A90C0B99-CF25-42C3-8C66-B75F9E7988A4}" destId="{7A198C24-D061-45EB-9410-FAD9139D0916}" srcOrd="0" destOrd="0" presId="urn:microsoft.com/office/officeart/2005/8/layout/lProcess2"/>
    <dgm:cxn modelId="{B3747171-C08D-409F-B0E0-9EDAD5519C7D}" type="presOf" srcId="{03972F84-DCE9-49DC-B561-F70F569BF2FF}" destId="{8AA83CB9-F9C9-4DC4-A19D-9E71ACCD9D8C}" srcOrd="0" destOrd="0" presId="urn:microsoft.com/office/officeart/2005/8/layout/lProcess2"/>
    <dgm:cxn modelId="{8404CA71-2F17-4C23-9637-179AD75663C1}" srcId="{D8526F3F-71AF-45BA-84E2-D3BB23F7B0B6}" destId="{68FAD79D-B9D5-4689-B30F-8233ACDE7B27}" srcOrd="0" destOrd="0" parTransId="{702626EE-8E46-415F-BE89-1CBEE669DF6E}" sibTransId="{DED383C9-4CCD-4F00-9BFD-BB1D6795E773}"/>
    <dgm:cxn modelId="{0F48EF72-E6FE-4A50-BF95-0466910BACA5}" type="presOf" srcId="{52491A3B-F512-4179-844C-9EAFB6EA9EE4}" destId="{97FBF09E-9CD9-47D2-A695-DB9A7AC1AED6}" srcOrd="0" destOrd="0" presId="urn:microsoft.com/office/officeart/2005/8/layout/lProcess2"/>
    <dgm:cxn modelId="{B7E3FE75-DDEF-48AD-91F2-384C8EAD3514}" type="presOf" srcId="{04AB6D04-D3D8-4076-90A1-1F92D51ABEB0}" destId="{97F568C2-1E52-4979-BAA9-35C394D72EC2}" srcOrd="0" destOrd="0" presId="urn:microsoft.com/office/officeart/2005/8/layout/lProcess2"/>
    <dgm:cxn modelId="{8C8CF579-2F8B-493A-8547-C2535E18DCF2}" srcId="{67444FD0-4449-4AD8-9F8D-F76FEDCDE2CB}" destId="{1970DE83-CB45-4B87-B5E5-119ADDB31760}" srcOrd="6" destOrd="0" parTransId="{ED525DE5-E2CA-4B99-9C7C-2EF89A261EB9}" sibTransId="{DB6C3FE3-372A-4D6C-A890-1D81DBF64605}"/>
    <dgm:cxn modelId="{AE8D7C7E-9411-4C62-8F12-51714E27CBCE}" type="presOf" srcId="{A9E32804-D9D9-4539-9E0E-9E5F26C6016E}" destId="{EF5420D7-1540-4DFB-A720-78794C80F172}" srcOrd="1" destOrd="0" presId="urn:microsoft.com/office/officeart/2005/8/layout/lProcess2"/>
    <dgm:cxn modelId="{4C782881-4E5C-4371-B5B9-FF3078165DB9}" type="presOf" srcId="{A9E32804-D9D9-4539-9E0E-9E5F26C6016E}" destId="{624AF5D8-5F81-4607-9A92-A40176947631}" srcOrd="0" destOrd="0" presId="urn:microsoft.com/office/officeart/2005/8/layout/lProcess2"/>
    <dgm:cxn modelId="{23D25787-D566-4576-B61A-EB647B9BC06A}" type="presOf" srcId="{AC8CA97E-58B0-4CCD-87F6-6CA4AB788329}" destId="{E72B2BE8-2C9F-40C6-BCE8-A096E3C8CC42}" srcOrd="0" destOrd="0" presId="urn:microsoft.com/office/officeart/2005/8/layout/lProcess2"/>
    <dgm:cxn modelId="{088F2D89-BB70-466D-8E62-3B97DE6D6EF4}" srcId="{A90C0B99-CF25-42C3-8C66-B75F9E7988A4}" destId="{AC8CA97E-58B0-4CCD-87F6-6CA4AB788329}" srcOrd="0" destOrd="0" parTransId="{F8BFD0B0-B97D-49DD-9ECB-94A1792823D3}" sibTransId="{F211EA52-2EAB-4FA2-B1D3-6ADC7B518E3B}"/>
    <dgm:cxn modelId="{C236A189-6882-4B84-826E-BACAF709FC9C}" type="presOf" srcId="{68FAD79D-B9D5-4689-B30F-8233ACDE7B27}" destId="{1FE3BC5D-16B1-43C7-91F5-63BC54D6CA24}" srcOrd="1" destOrd="0" presId="urn:microsoft.com/office/officeart/2005/8/layout/lProcess2"/>
    <dgm:cxn modelId="{5294E690-8180-4169-91D9-10A222748592}" srcId="{A9E32804-D9D9-4539-9E0E-9E5F26C6016E}" destId="{C2EAED0E-2B76-4FD1-90B1-C37AC94ABD11}" srcOrd="1" destOrd="0" parTransId="{3692254B-749D-4053-AE4B-1D7DE6A252A1}" sibTransId="{27377859-077E-4BDC-97CE-15AA225AACFD}"/>
    <dgm:cxn modelId="{1DB5D99A-F4C2-4978-8AB8-22DD1C352F13}" type="presOf" srcId="{929DC58B-D156-4F59-9CAB-E4D513E85CAD}" destId="{7C836225-2A0C-425F-BD33-258AB101BDEF}" srcOrd="0" destOrd="0" presId="urn:microsoft.com/office/officeart/2005/8/layout/lProcess2"/>
    <dgm:cxn modelId="{9957B3A0-AC97-47AF-9443-80A9523E45AD}" type="presOf" srcId="{41F53401-2120-488A-B57C-7EE563024033}" destId="{755CFACF-010F-4761-B73E-D239934AF68A}" srcOrd="0" destOrd="0" presId="urn:microsoft.com/office/officeart/2005/8/layout/lProcess2"/>
    <dgm:cxn modelId="{333816A2-398B-4E41-B054-E94749E95A4F}" type="presOf" srcId="{54D480BB-3FFE-4245-AF9B-BDC90C2E214C}" destId="{E3153AFC-3D88-42E8-B759-AF6CC0C41D5A}" srcOrd="0" destOrd="0" presId="urn:microsoft.com/office/officeart/2005/8/layout/lProcess2"/>
    <dgm:cxn modelId="{427B00A3-1756-449B-A916-E4830CB22E1B}" srcId="{68FAD79D-B9D5-4689-B30F-8233ACDE7B27}" destId="{EEA45336-DA2F-4F7E-9741-DA672EABB2DD}" srcOrd="2" destOrd="0" parTransId="{D0A0B6AD-111B-4614-BA8D-131360C8100B}" sibTransId="{2EFA798A-8902-440A-998C-87F7EC1AF2F7}"/>
    <dgm:cxn modelId="{646753A4-CC62-4ADC-B67A-121B4E3498D6}" type="presOf" srcId="{60BF33CF-FD18-4F96-8C05-F395C8B74BEA}" destId="{B23D36D2-8B7E-45FC-AB4C-123ACC162123}" srcOrd="0" destOrd="0" presId="urn:microsoft.com/office/officeart/2005/8/layout/lProcess2"/>
    <dgm:cxn modelId="{1FBADEA9-5184-4F68-BFFE-950569191A58}" srcId="{D8526F3F-71AF-45BA-84E2-D3BB23F7B0B6}" destId="{A90C0B99-CF25-42C3-8C66-B75F9E7988A4}" srcOrd="3" destOrd="0" parTransId="{3D2179B8-0237-401C-9FA8-EB51EE4116D6}" sibTransId="{19525E49-DEBC-48F1-B93B-B7295FE83135}"/>
    <dgm:cxn modelId="{48AE10AF-7BF9-4C03-A835-C98AC2649359}" srcId="{68FAD79D-B9D5-4689-B30F-8233ACDE7B27}" destId="{8BA4DABA-9FFC-4C3F-A0D0-F0F4373522C4}" srcOrd="1" destOrd="0" parTransId="{DDB6AE8B-0280-4813-B225-2AC606311832}" sibTransId="{E32E4C53-E8A8-40C2-A008-CC8F5C85B914}"/>
    <dgm:cxn modelId="{D2A081B4-2979-4A90-9121-033027911C5F}" type="presOf" srcId="{4B9F1E0B-AD7A-47C4-AC17-45C4241E9B6D}" destId="{C737275A-CDB3-4774-9DB7-769182760722}" srcOrd="0" destOrd="0" presId="urn:microsoft.com/office/officeart/2005/8/layout/lProcess2"/>
    <dgm:cxn modelId="{47628CB8-FF7F-4703-96EA-B43A047A3FE0}" type="presOf" srcId="{1970DE83-CB45-4B87-B5E5-119ADDB31760}" destId="{387B2298-419E-4DD0-BE01-CFC43C029371}" srcOrd="0" destOrd="0" presId="urn:microsoft.com/office/officeart/2005/8/layout/lProcess2"/>
    <dgm:cxn modelId="{29E260BE-CF2A-48F1-B7D8-8AB8FBADBF5F}" srcId="{A90C0B99-CF25-42C3-8C66-B75F9E7988A4}" destId="{03972F84-DCE9-49DC-B561-F70F569BF2FF}" srcOrd="3" destOrd="0" parTransId="{6D51333A-5B9F-4066-8F41-AADA8304D3C4}" sibTransId="{F51EFF9E-C429-4AEE-B462-1F7FF558A315}"/>
    <dgm:cxn modelId="{64AC8CC1-B7B5-4DA6-8836-0C4693F3D994}" srcId="{67444FD0-4449-4AD8-9F8D-F76FEDCDE2CB}" destId="{4D0AC249-1360-4F4E-9747-33436A5E1DC1}" srcOrd="0" destOrd="0" parTransId="{F92D3D2B-FD40-47AC-B3B7-9EE5ACD9EA3E}" sibTransId="{BB7C1045-9494-4FF8-A6B8-08146C0BCF9C}"/>
    <dgm:cxn modelId="{FA8C69C4-B5B3-4FD7-8045-072C8646C039}" type="presOf" srcId="{47D31226-C4CD-4A77-B532-51329AA49DC5}" destId="{BC83C37A-DD54-4148-8551-39448C66A635}" srcOrd="0" destOrd="0" presId="urn:microsoft.com/office/officeart/2005/8/layout/lProcess2"/>
    <dgm:cxn modelId="{55AA22C6-E548-4EDE-A0FE-A6D944D51B05}" srcId="{A90C0B99-CF25-42C3-8C66-B75F9E7988A4}" destId="{04AB6D04-D3D8-4076-90A1-1F92D51ABEB0}" srcOrd="4" destOrd="0" parTransId="{F12DB03C-BB3E-452B-975D-EC26B88D9F18}" sibTransId="{2134E7D0-6A5F-4E90-BEBA-3AB034F3DC26}"/>
    <dgm:cxn modelId="{466933C9-ECAE-4830-99D3-7C47DD5F5CD3}" srcId="{67444FD0-4449-4AD8-9F8D-F76FEDCDE2CB}" destId="{753BD269-AF5F-455E-8E21-7EE314C8AA2F}" srcOrd="3" destOrd="0" parTransId="{5EBB4FB7-7FA9-4087-BF1A-5CBFC655B479}" sibTransId="{30AE0201-B8D5-45A8-8403-75DCC08665B2}"/>
    <dgm:cxn modelId="{9BFACECA-0659-4BB3-9841-FAD1C54D8714}" srcId="{A9E32804-D9D9-4539-9E0E-9E5F26C6016E}" destId="{929DC58B-D156-4F59-9CAB-E4D513E85CAD}" srcOrd="0" destOrd="0" parTransId="{67DD2E6B-77A6-47FA-8657-B68CB8E40DD0}" sibTransId="{555B5D33-B35E-4725-AD37-83D6D65BD599}"/>
    <dgm:cxn modelId="{9020D3CF-AF1E-472A-9714-A8F45F08B958}" type="presOf" srcId="{68FAD79D-B9D5-4689-B30F-8233ACDE7B27}" destId="{05D4A70A-7057-4EF5-AEAF-78B564AA662C}" srcOrd="0" destOrd="0" presId="urn:microsoft.com/office/officeart/2005/8/layout/lProcess2"/>
    <dgm:cxn modelId="{58F47AD0-3BC0-44DE-9E40-C9F58C167A77}" type="presOf" srcId="{EEA45336-DA2F-4F7E-9741-DA672EABB2DD}" destId="{F85E4DC7-F7FF-4B19-957E-39D748AC39F6}" srcOrd="0" destOrd="0" presId="urn:microsoft.com/office/officeart/2005/8/layout/lProcess2"/>
    <dgm:cxn modelId="{33D0FCD4-E6B0-451C-AB2B-DC2147FDF049}" type="presOf" srcId="{88C593A6-5D3F-41D3-8C12-B2432F07C830}" destId="{64D573CA-87C3-406F-B238-5147523E24ED}" srcOrd="0" destOrd="0" presId="urn:microsoft.com/office/officeart/2005/8/layout/lProcess2"/>
    <dgm:cxn modelId="{330ABBD8-392A-4BE7-BD4C-17461FD8D690}" srcId="{67444FD0-4449-4AD8-9F8D-F76FEDCDE2CB}" destId="{47D31226-C4CD-4A77-B532-51329AA49DC5}" srcOrd="4" destOrd="0" parTransId="{3024F25D-16A5-4E68-9B8C-D0B6970E3C7F}" sibTransId="{0796323A-4C42-449D-88FF-9EDACE0B61B0}"/>
    <dgm:cxn modelId="{2C2816E5-47AE-4954-A64D-7AF291FA6149}" srcId="{A90C0B99-CF25-42C3-8C66-B75F9E7988A4}" destId="{41F53401-2120-488A-B57C-7EE563024033}" srcOrd="1" destOrd="0" parTransId="{EEEDF002-ABB8-46B3-880F-31B93DB8C9B2}" sibTransId="{D3AA3807-8096-4A05-91BA-20A04198A1E5}"/>
    <dgm:cxn modelId="{048642E6-FD06-4C0C-B1A9-64564D5C3493}" type="presOf" srcId="{93560AFA-BDE1-411E-9C9F-46DFCB77073E}" destId="{BAF3F16D-3DB6-4D3F-A269-F7DF0CADAF8F}" srcOrd="0" destOrd="0" presId="urn:microsoft.com/office/officeart/2005/8/layout/lProcess2"/>
    <dgm:cxn modelId="{D6F346E7-428B-46E3-8795-BAF5A57C98DF}" type="presOf" srcId="{8F5C2C26-2C16-4602-A1DB-6C7F4090C61A}" destId="{B252D4A1-D305-4323-9652-18C5D47B0E90}" srcOrd="0" destOrd="0" presId="urn:microsoft.com/office/officeart/2005/8/layout/lProcess2"/>
    <dgm:cxn modelId="{3FF879E9-3CF8-4399-904B-DBEBE1A19DC4}" type="presOf" srcId="{67444FD0-4449-4AD8-9F8D-F76FEDCDE2CB}" destId="{EDDAA92E-93A5-493E-8211-A71C4E9DE744}" srcOrd="1" destOrd="0" presId="urn:microsoft.com/office/officeart/2005/8/layout/lProcess2"/>
    <dgm:cxn modelId="{C4064BEA-5E8C-4F98-AB3D-EA41A5FF44AE}" type="presOf" srcId="{66F9CFFD-30E4-4CC0-97E1-5B144887625A}" destId="{9634B667-4C82-4B55-A429-18E9108E8269}" srcOrd="0" destOrd="0" presId="urn:microsoft.com/office/officeart/2005/8/layout/lProcess2"/>
    <dgm:cxn modelId="{E71D2AEF-E8EC-441D-9BC2-80C5C7F619E1}" type="presOf" srcId="{67444FD0-4449-4AD8-9F8D-F76FEDCDE2CB}" destId="{5429A48D-1A5A-418E-9DC0-083161F35E1E}" srcOrd="0" destOrd="0" presId="urn:microsoft.com/office/officeart/2005/8/layout/lProcess2"/>
    <dgm:cxn modelId="{36A5ADF3-87D0-4567-8ED3-B963611DE1C6}" srcId="{A9E32804-D9D9-4539-9E0E-9E5F26C6016E}" destId="{54D480BB-3FFE-4245-AF9B-BDC90C2E214C}" srcOrd="4" destOrd="0" parTransId="{44330F03-8123-44DC-8078-DC99356619FA}" sibTransId="{9F44A6E4-3950-475A-A6E4-AC0F1F2001FF}"/>
    <dgm:cxn modelId="{88BFC2F9-535E-4B41-A6DA-A5BAEB167471}" srcId="{68FAD79D-B9D5-4689-B30F-8233ACDE7B27}" destId="{50F1D76D-5E2B-46DF-A71E-DE2C4930E6C6}" srcOrd="3" destOrd="0" parTransId="{06B60B2B-0621-41A4-AFAC-BCEB74AB67C8}" sibTransId="{88F384B5-362D-4B3A-A078-6207A3341E4E}"/>
    <dgm:cxn modelId="{A6E032FE-BEAF-4A5A-BE71-BCC14300FE23}" type="presOf" srcId="{753BD269-AF5F-455E-8E21-7EE314C8AA2F}" destId="{B8F858F6-B0F0-4A0A-AE81-81948EA998F7}" srcOrd="0" destOrd="0" presId="urn:microsoft.com/office/officeart/2005/8/layout/lProcess2"/>
    <dgm:cxn modelId="{1DB5F678-80BD-4455-9F85-0B75B1542E6B}" type="presParOf" srcId="{EBD67759-B067-48A4-BA09-06FD59DB2FAC}" destId="{4702B5D1-F19A-46F8-8659-A29C456D9A5F}" srcOrd="0" destOrd="0" presId="urn:microsoft.com/office/officeart/2005/8/layout/lProcess2"/>
    <dgm:cxn modelId="{A8C0F2C6-FFA7-4D6A-B06B-61C1F16C5814}" type="presParOf" srcId="{4702B5D1-F19A-46F8-8659-A29C456D9A5F}" destId="{05D4A70A-7057-4EF5-AEAF-78B564AA662C}" srcOrd="0" destOrd="0" presId="urn:microsoft.com/office/officeart/2005/8/layout/lProcess2"/>
    <dgm:cxn modelId="{947AADF3-590D-4BE3-A55E-B1849CF05573}" type="presParOf" srcId="{4702B5D1-F19A-46F8-8659-A29C456D9A5F}" destId="{1FE3BC5D-16B1-43C7-91F5-63BC54D6CA24}" srcOrd="1" destOrd="0" presId="urn:microsoft.com/office/officeart/2005/8/layout/lProcess2"/>
    <dgm:cxn modelId="{2A54D016-AC33-460C-994A-F3C141CDA8BE}" type="presParOf" srcId="{4702B5D1-F19A-46F8-8659-A29C456D9A5F}" destId="{9B647917-EF57-4B97-A027-57CEEC42CA51}" srcOrd="2" destOrd="0" presId="urn:microsoft.com/office/officeart/2005/8/layout/lProcess2"/>
    <dgm:cxn modelId="{64BB11AD-727C-4548-9B59-14130EE58B78}" type="presParOf" srcId="{9B647917-EF57-4B97-A027-57CEEC42CA51}" destId="{8B71D557-0051-4EBE-9ED6-C3069921223D}" srcOrd="0" destOrd="0" presId="urn:microsoft.com/office/officeart/2005/8/layout/lProcess2"/>
    <dgm:cxn modelId="{D14A8771-8542-4B96-A389-ACFB20902AE8}" type="presParOf" srcId="{8B71D557-0051-4EBE-9ED6-C3069921223D}" destId="{BAF3F16D-3DB6-4D3F-A269-F7DF0CADAF8F}" srcOrd="0" destOrd="0" presId="urn:microsoft.com/office/officeart/2005/8/layout/lProcess2"/>
    <dgm:cxn modelId="{5D18D0F3-E474-498F-9CAE-07E99034F2F8}" type="presParOf" srcId="{8B71D557-0051-4EBE-9ED6-C3069921223D}" destId="{C37B3B63-7F31-450F-B9AB-A1BB04C0B4DA}" srcOrd="1" destOrd="0" presId="urn:microsoft.com/office/officeart/2005/8/layout/lProcess2"/>
    <dgm:cxn modelId="{355E1C5C-0E6D-4B28-A689-C1976EEAB19D}" type="presParOf" srcId="{8B71D557-0051-4EBE-9ED6-C3069921223D}" destId="{0C60480A-E530-4833-9F41-F5961051C72E}" srcOrd="2" destOrd="0" presId="urn:microsoft.com/office/officeart/2005/8/layout/lProcess2"/>
    <dgm:cxn modelId="{766EA8F7-B0B9-4150-85D3-07BD0D08CE62}" type="presParOf" srcId="{8B71D557-0051-4EBE-9ED6-C3069921223D}" destId="{CEE4E846-304C-4339-A2BE-F0A98549C2A8}" srcOrd="3" destOrd="0" presId="urn:microsoft.com/office/officeart/2005/8/layout/lProcess2"/>
    <dgm:cxn modelId="{BC02BA5A-831D-4E07-8184-37D6FF359BFA}" type="presParOf" srcId="{8B71D557-0051-4EBE-9ED6-C3069921223D}" destId="{F85E4DC7-F7FF-4B19-957E-39D748AC39F6}" srcOrd="4" destOrd="0" presId="urn:microsoft.com/office/officeart/2005/8/layout/lProcess2"/>
    <dgm:cxn modelId="{0DD312D1-14D4-4853-ACE6-0D9001A28D15}" type="presParOf" srcId="{8B71D557-0051-4EBE-9ED6-C3069921223D}" destId="{0CD414CC-13AE-4C63-94E2-8DA40D5AAE0F}" srcOrd="5" destOrd="0" presId="urn:microsoft.com/office/officeart/2005/8/layout/lProcess2"/>
    <dgm:cxn modelId="{CB883094-BFC6-4A65-8184-714B4E561BE7}" type="presParOf" srcId="{8B71D557-0051-4EBE-9ED6-C3069921223D}" destId="{12BD6E16-FA1B-46EF-B56F-7E728C045134}" srcOrd="6" destOrd="0" presId="urn:microsoft.com/office/officeart/2005/8/layout/lProcess2"/>
    <dgm:cxn modelId="{A25CE28C-A018-437F-9F72-B9B407D10B78}" type="presParOf" srcId="{8B71D557-0051-4EBE-9ED6-C3069921223D}" destId="{07784898-CCE0-4DCB-8E3D-281489A9323E}" srcOrd="7" destOrd="0" presId="urn:microsoft.com/office/officeart/2005/8/layout/lProcess2"/>
    <dgm:cxn modelId="{A5CF3684-1A72-4159-A0CA-26F7AD82C267}" type="presParOf" srcId="{8B71D557-0051-4EBE-9ED6-C3069921223D}" destId="{882D6176-B56E-4063-8672-453A13115828}" srcOrd="8" destOrd="0" presId="urn:microsoft.com/office/officeart/2005/8/layout/lProcess2"/>
    <dgm:cxn modelId="{2814591D-0673-48F4-8E2F-92B8B88DE06C}" type="presParOf" srcId="{EBD67759-B067-48A4-BA09-06FD59DB2FAC}" destId="{DB1A5F8A-482C-4436-908E-87B406260F2E}" srcOrd="1" destOrd="0" presId="urn:microsoft.com/office/officeart/2005/8/layout/lProcess2"/>
    <dgm:cxn modelId="{F69AEECF-2521-4EDE-8B20-DD5A2512DF68}" type="presParOf" srcId="{EBD67759-B067-48A4-BA09-06FD59DB2FAC}" destId="{E0937C6B-F0D2-45B0-83C2-736344D26A81}" srcOrd="2" destOrd="0" presId="urn:microsoft.com/office/officeart/2005/8/layout/lProcess2"/>
    <dgm:cxn modelId="{CB553402-CEB4-4B8E-BB8A-6D11AF9F6DF5}" type="presParOf" srcId="{E0937C6B-F0D2-45B0-83C2-736344D26A81}" destId="{5429A48D-1A5A-418E-9DC0-083161F35E1E}" srcOrd="0" destOrd="0" presId="urn:microsoft.com/office/officeart/2005/8/layout/lProcess2"/>
    <dgm:cxn modelId="{CB9AC7C0-E0DB-4816-92A9-893566E80648}" type="presParOf" srcId="{E0937C6B-F0D2-45B0-83C2-736344D26A81}" destId="{EDDAA92E-93A5-493E-8211-A71C4E9DE744}" srcOrd="1" destOrd="0" presId="urn:microsoft.com/office/officeart/2005/8/layout/lProcess2"/>
    <dgm:cxn modelId="{234259A6-6BA3-4A61-82F3-D439F094F902}" type="presParOf" srcId="{E0937C6B-F0D2-45B0-83C2-736344D26A81}" destId="{97E4A814-7246-4218-B97A-38B268841393}" srcOrd="2" destOrd="0" presId="urn:microsoft.com/office/officeart/2005/8/layout/lProcess2"/>
    <dgm:cxn modelId="{50EE424C-3C50-4939-8430-7DF0DADAA6C8}" type="presParOf" srcId="{97E4A814-7246-4218-B97A-38B268841393}" destId="{41724EF1-26C3-42CD-BCFF-A0AB2E9A1836}" srcOrd="0" destOrd="0" presId="urn:microsoft.com/office/officeart/2005/8/layout/lProcess2"/>
    <dgm:cxn modelId="{15464A27-535F-440F-8B2C-7698523F1C0B}" type="presParOf" srcId="{41724EF1-26C3-42CD-BCFF-A0AB2E9A1836}" destId="{1ADDA303-6840-49B3-9275-A0D659376A6D}" srcOrd="0" destOrd="0" presId="urn:microsoft.com/office/officeart/2005/8/layout/lProcess2"/>
    <dgm:cxn modelId="{1AB1C605-8E23-4EBA-8DFF-CBEA12C8A39E}" type="presParOf" srcId="{41724EF1-26C3-42CD-BCFF-A0AB2E9A1836}" destId="{570CB55B-0735-421D-8F2B-3C7A487A8F5C}" srcOrd="1" destOrd="0" presId="urn:microsoft.com/office/officeart/2005/8/layout/lProcess2"/>
    <dgm:cxn modelId="{4B027D0B-4329-4C49-A983-131B4835F05C}" type="presParOf" srcId="{41724EF1-26C3-42CD-BCFF-A0AB2E9A1836}" destId="{9634B667-4C82-4B55-A429-18E9108E8269}" srcOrd="2" destOrd="0" presId="urn:microsoft.com/office/officeart/2005/8/layout/lProcess2"/>
    <dgm:cxn modelId="{726ACD9E-C17B-4308-B754-39B36CA51FC8}" type="presParOf" srcId="{41724EF1-26C3-42CD-BCFF-A0AB2E9A1836}" destId="{CF3B7C89-B04A-44F0-B5CB-8865BE673A96}" srcOrd="3" destOrd="0" presId="urn:microsoft.com/office/officeart/2005/8/layout/lProcess2"/>
    <dgm:cxn modelId="{A690B113-E53D-4A45-A0EC-73BDC00C3EE0}" type="presParOf" srcId="{41724EF1-26C3-42CD-BCFF-A0AB2E9A1836}" destId="{64D573CA-87C3-406F-B238-5147523E24ED}" srcOrd="4" destOrd="0" presId="urn:microsoft.com/office/officeart/2005/8/layout/lProcess2"/>
    <dgm:cxn modelId="{04696361-1066-44B7-8761-A2F7FF15FF7D}" type="presParOf" srcId="{41724EF1-26C3-42CD-BCFF-A0AB2E9A1836}" destId="{D3C4674B-5C8E-4BCC-AB7D-1E9907B3FF67}" srcOrd="5" destOrd="0" presId="urn:microsoft.com/office/officeart/2005/8/layout/lProcess2"/>
    <dgm:cxn modelId="{21F7C482-2540-4DD3-B0E6-482D7294373F}" type="presParOf" srcId="{41724EF1-26C3-42CD-BCFF-A0AB2E9A1836}" destId="{B8F858F6-B0F0-4A0A-AE81-81948EA998F7}" srcOrd="6" destOrd="0" presId="urn:microsoft.com/office/officeart/2005/8/layout/lProcess2"/>
    <dgm:cxn modelId="{7A06C547-EE23-4C37-A9E7-D9359D1F9C2F}" type="presParOf" srcId="{41724EF1-26C3-42CD-BCFF-A0AB2E9A1836}" destId="{595D3D2C-CB2F-43C6-99D9-5057FD4E13F6}" srcOrd="7" destOrd="0" presId="urn:microsoft.com/office/officeart/2005/8/layout/lProcess2"/>
    <dgm:cxn modelId="{965E7345-FFAA-4967-AF62-FA4D38F015AC}" type="presParOf" srcId="{41724EF1-26C3-42CD-BCFF-A0AB2E9A1836}" destId="{BC83C37A-DD54-4148-8551-39448C66A635}" srcOrd="8" destOrd="0" presId="urn:microsoft.com/office/officeart/2005/8/layout/lProcess2"/>
    <dgm:cxn modelId="{E5907409-9224-4572-A473-8B998D7483E7}" type="presParOf" srcId="{41724EF1-26C3-42CD-BCFF-A0AB2E9A1836}" destId="{855A6F8C-B199-44BC-A8A0-6CC2CAA54519}" srcOrd="9" destOrd="0" presId="urn:microsoft.com/office/officeart/2005/8/layout/lProcess2"/>
    <dgm:cxn modelId="{06527F86-994C-4151-8D94-18B103618281}" type="presParOf" srcId="{41724EF1-26C3-42CD-BCFF-A0AB2E9A1836}" destId="{C737275A-CDB3-4774-9DB7-769182760722}" srcOrd="10" destOrd="0" presId="urn:microsoft.com/office/officeart/2005/8/layout/lProcess2"/>
    <dgm:cxn modelId="{51628288-5B9D-43CB-AE99-CCBE42D913E7}" type="presParOf" srcId="{41724EF1-26C3-42CD-BCFF-A0AB2E9A1836}" destId="{B2CFF3E1-4223-4E3D-B95C-E3C8480C0DF6}" srcOrd="11" destOrd="0" presId="urn:microsoft.com/office/officeart/2005/8/layout/lProcess2"/>
    <dgm:cxn modelId="{254D091B-F2C4-4276-8106-4E5D6CB4F188}" type="presParOf" srcId="{41724EF1-26C3-42CD-BCFF-A0AB2E9A1836}" destId="{387B2298-419E-4DD0-BE01-CFC43C029371}" srcOrd="12" destOrd="0" presId="urn:microsoft.com/office/officeart/2005/8/layout/lProcess2"/>
    <dgm:cxn modelId="{62408FAE-48EE-4AD5-9667-173C2CB0F671}" type="presParOf" srcId="{41724EF1-26C3-42CD-BCFF-A0AB2E9A1836}" destId="{4170C0B0-DC1B-4518-AC61-8DD63C838B20}" srcOrd="13" destOrd="0" presId="urn:microsoft.com/office/officeart/2005/8/layout/lProcess2"/>
    <dgm:cxn modelId="{F212BB92-2A32-4DDD-BAF4-555EC1F3F1A9}" type="presParOf" srcId="{41724EF1-26C3-42CD-BCFF-A0AB2E9A1836}" destId="{B252D4A1-D305-4323-9652-18C5D47B0E90}" srcOrd="14" destOrd="0" presId="urn:microsoft.com/office/officeart/2005/8/layout/lProcess2"/>
    <dgm:cxn modelId="{E20E9B33-3208-448B-B237-4298D75F1B73}" type="presParOf" srcId="{EBD67759-B067-48A4-BA09-06FD59DB2FAC}" destId="{6C02D2AC-9175-41E7-8475-F567FC18CB30}" srcOrd="3" destOrd="0" presId="urn:microsoft.com/office/officeart/2005/8/layout/lProcess2"/>
    <dgm:cxn modelId="{B6B3AD9A-F779-4CE4-8388-FBB50A7E09A8}" type="presParOf" srcId="{EBD67759-B067-48A4-BA09-06FD59DB2FAC}" destId="{FBC0072D-35A9-4EBA-B7D0-DA44F98366C2}" srcOrd="4" destOrd="0" presId="urn:microsoft.com/office/officeart/2005/8/layout/lProcess2"/>
    <dgm:cxn modelId="{18DBA4C4-1887-4786-80E4-225F76199C28}" type="presParOf" srcId="{FBC0072D-35A9-4EBA-B7D0-DA44F98366C2}" destId="{624AF5D8-5F81-4607-9A92-A40176947631}" srcOrd="0" destOrd="0" presId="urn:microsoft.com/office/officeart/2005/8/layout/lProcess2"/>
    <dgm:cxn modelId="{C2856528-023B-465E-A177-CDC298D8DED9}" type="presParOf" srcId="{FBC0072D-35A9-4EBA-B7D0-DA44F98366C2}" destId="{EF5420D7-1540-4DFB-A720-78794C80F172}" srcOrd="1" destOrd="0" presId="urn:microsoft.com/office/officeart/2005/8/layout/lProcess2"/>
    <dgm:cxn modelId="{BC805209-0895-4049-BD2D-30D85E02B126}" type="presParOf" srcId="{FBC0072D-35A9-4EBA-B7D0-DA44F98366C2}" destId="{A8236351-BF2B-4F9E-B9CC-FFDFF9DB757A}" srcOrd="2" destOrd="0" presId="urn:microsoft.com/office/officeart/2005/8/layout/lProcess2"/>
    <dgm:cxn modelId="{222B9CB4-A3BD-4A25-98D3-5B7855B373A8}" type="presParOf" srcId="{A8236351-BF2B-4F9E-B9CC-FFDFF9DB757A}" destId="{5C877CDF-9EE1-4E56-BB06-0B1A6F6D99DB}" srcOrd="0" destOrd="0" presId="urn:microsoft.com/office/officeart/2005/8/layout/lProcess2"/>
    <dgm:cxn modelId="{197C905E-A43C-4AB2-B018-1E1031913852}" type="presParOf" srcId="{5C877CDF-9EE1-4E56-BB06-0B1A6F6D99DB}" destId="{7C836225-2A0C-425F-BD33-258AB101BDEF}" srcOrd="0" destOrd="0" presId="urn:microsoft.com/office/officeart/2005/8/layout/lProcess2"/>
    <dgm:cxn modelId="{D83B69C6-D5F2-454F-A4C3-26B76AC25E4B}" type="presParOf" srcId="{5C877CDF-9EE1-4E56-BB06-0B1A6F6D99DB}" destId="{6A605496-35ED-40B7-9997-DF4CA9D2CDB9}" srcOrd="1" destOrd="0" presId="urn:microsoft.com/office/officeart/2005/8/layout/lProcess2"/>
    <dgm:cxn modelId="{5F7EDD9C-1038-46BF-9DBC-43421FD33624}" type="presParOf" srcId="{5C877CDF-9EE1-4E56-BB06-0B1A6F6D99DB}" destId="{DBDBA3CF-5673-4FC0-A25E-4E6DC6CA7F65}" srcOrd="2" destOrd="0" presId="urn:microsoft.com/office/officeart/2005/8/layout/lProcess2"/>
    <dgm:cxn modelId="{B39E7CDC-6D73-489F-9187-AF8CCA44E08D}" type="presParOf" srcId="{5C877CDF-9EE1-4E56-BB06-0B1A6F6D99DB}" destId="{A6512D87-76FB-4B7E-8DB8-FA93EA0483D1}" srcOrd="3" destOrd="0" presId="urn:microsoft.com/office/officeart/2005/8/layout/lProcess2"/>
    <dgm:cxn modelId="{0C4DFAA2-383D-4DBF-89AF-28F4A6ABC0A7}" type="presParOf" srcId="{5C877CDF-9EE1-4E56-BB06-0B1A6F6D99DB}" destId="{7C50EECA-C72E-4355-A060-C852C97A1F51}" srcOrd="4" destOrd="0" presId="urn:microsoft.com/office/officeart/2005/8/layout/lProcess2"/>
    <dgm:cxn modelId="{9CC8E867-D13D-4436-A548-A72E54992127}" type="presParOf" srcId="{5C877CDF-9EE1-4E56-BB06-0B1A6F6D99DB}" destId="{02A503E8-087B-4EA2-9A64-0B130B7B86AC}" srcOrd="5" destOrd="0" presId="urn:microsoft.com/office/officeart/2005/8/layout/lProcess2"/>
    <dgm:cxn modelId="{6BB2EFAA-A036-4BD7-A9C3-D1A5370633F2}" type="presParOf" srcId="{5C877CDF-9EE1-4E56-BB06-0B1A6F6D99DB}" destId="{FCFB0468-1BCE-46C4-AF69-977C3C571FBA}" srcOrd="6" destOrd="0" presId="urn:microsoft.com/office/officeart/2005/8/layout/lProcess2"/>
    <dgm:cxn modelId="{62BE9457-7CD9-4802-9BA5-CECE8736867F}" type="presParOf" srcId="{5C877CDF-9EE1-4E56-BB06-0B1A6F6D99DB}" destId="{A5DA99A4-5426-414D-9CFA-10B8B3C50D8B}" srcOrd="7" destOrd="0" presId="urn:microsoft.com/office/officeart/2005/8/layout/lProcess2"/>
    <dgm:cxn modelId="{DF453151-B7BE-413A-8D6C-BA61538BDF04}" type="presParOf" srcId="{5C877CDF-9EE1-4E56-BB06-0B1A6F6D99DB}" destId="{E3153AFC-3D88-42E8-B759-AF6CC0C41D5A}" srcOrd="8" destOrd="0" presId="urn:microsoft.com/office/officeart/2005/8/layout/lProcess2"/>
    <dgm:cxn modelId="{413137A6-0F85-41FF-B5DC-F05C20233D6B}" type="presParOf" srcId="{5C877CDF-9EE1-4E56-BB06-0B1A6F6D99DB}" destId="{55493D1A-341E-486E-AE4C-B11F26C0BB9B}" srcOrd="9" destOrd="0" presId="urn:microsoft.com/office/officeart/2005/8/layout/lProcess2"/>
    <dgm:cxn modelId="{33471D54-91E7-4C2E-A373-CF5EA09E8DD4}" type="presParOf" srcId="{5C877CDF-9EE1-4E56-BB06-0B1A6F6D99DB}" destId="{B23D36D2-8B7E-45FC-AB4C-123ACC162123}" srcOrd="10" destOrd="0" presId="urn:microsoft.com/office/officeart/2005/8/layout/lProcess2"/>
    <dgm:cxn modelId="{F5E85FC1-531C-3A43-BA0B-AE83221122C3}" type="presParOf" srcId="{5C877CDF-9EE1-4E56-BB06-0B1A6F6D99DB}" destId="{B3781174-D7F4-E84A-A68F-5AA183C94618}" srcOrd="11" destOrd="0" presId="urn:microsoft.com/office/officeart/2005/8/layout/lProcess2"/>
    <dgm:cxn modelId="{3D754094-FA84-774E-A4F1-243E1AF70079}" type="presParOf" srcId="{5C877CDF-9EE1-4E56-BB06-0B1A6F6D99DB}" destId="{255B3F1B-159A-A748-AE70-BCF503441202}" srcOrd="12" destOrd="0" presId="urn:microsoft.com/office/officeart/2005/8/layout/lProcess2"/>
    <dgm:cxn modelId="{27E908F9-C3E3-1E47-8F52-E0EC0F844763}" type="presParOf" srcId="{5C877CDF-9EE1-4E56-BB06-0B1A6F6D99DB}" destId="{9C9EAFC3-7E60-744E-8821-4E211DC9EF5B}" srcOrd="13" destOrd="0" presId="urn:microsoft.com/office/officeart/2005/8/layout/lProcess2"/>
    <dgm:cxn modelId="{E292C09E-AA60-E94A-A055-F8681DEFC26E}" type="presParOf" srcId="{5C877CDF-9EE1-4E56-BB06-0B1A6F6D99DB}" destId="{01946FB4-9ACD-EA4C-8EDE-F9DE6B77A8BC}" srcOrd="14" destOrd="0" presId="urn:microsoft.com/office/officeart/2005/8/layout/lProcess2"/>
    <dgm:cxn modelId="{4B262632-E52B-4FE2-93BE-7B765A155BE7}" type="presParOf" srcId="{EBD67759-B067-48A4-BA09-06FD59DB2FAC}" destId="{627D0CB5-26DE-43DC-A15F-8B6D0E2620D9}" srcOrd="5" destOrd="0" presId="urn:microsoft.com/office/officeart/2005/8/layout/lProcess2"/>
    <dgm:cxn modelId="{CD577CBA-AC8B-4A4B-998F-240A2228620C}" type="presParOf" srcId="{EBD67759-B067-48A4-BA09-06FD59DB2FAC}" destId="{1E72DE56-19AA-494F-99A4-1E0C78E84251}" srcOrd="6" destOrd="0" presId="urn:microsoft.com/office/officeart/2005/8/layout/lProcess2"/>
    <dgm:cxn modelId="{D329F68E-DA62-4F0C-BD5E-CB5E45CB7C7B}" type="presParOf" srcId="{1E72DE56-19AA-494F-99A4-1E0C78E84251}" destId="{7A198C24-D061-45EB-9410-FAD9139D0916}" srcOrd="0" destOrd="0" presId="urn:microsoft.com/office/officeart/2005/8/layout/lProcess2"/>
    <dgm:cxn modelId="{B2203A34-400D-45B4-9BAA-E798D415DFB4}" type="presParOf" srcId="{1E72DE56-19AA-494F-99A4-1E0C78E84251}" destId="{7E82B808-CF17-44A5-9C98-CA8CC6C161A4}" srcOrd="1" destOrd="0" presId="urn:microsoft.com/office/officeart/2005/8/layout/lProcess2"/>
    <dgm:cxn modelId="{F733A6E5-E33F-43D6-B980-695ADE10FCE4}" type="presParOf" srcId="{1E72DE56-19AA-494F-99A4-1E0C78E84251}" destId="{54AE63DE-9D3F-4C34-9E0C-65250EA2459C}" srcOrd="2" destOrd="0" presId="urn:microsoft.com/office/officeart/2005/8/layout/lProcess2"/>
    <dgm:cxn modelId="{8D903AD0-BC67-4E3F-889F-A917E2C6D0EB}" type="presParOf" srcId="{54AE63DE-9D3F-4C34-9E0C-65250EA2459C}" destId="{12200DCA-CC4C-4032-815B-99D7DB8D386D}" srcOrd="0" destOrd="0" presId="urn:microsoft.com/office/officeart/2005/8/layout/lProcess2"/>
    <dgm:cxn modelId="{A5682B40-0859-49F9-904E-289D5C6456F6}" type="presParOf" srcId="{12200DCA-CC4C-4032-815B-99D7DB8D386D}" destId="{E72B2BE8-2C9F-40C6-BCE8-A096E3C8CC42}" srcOrd="0" destOrd="0" presId="urn:microsoft.com/office/officeart/2005/8/layout/lProcess2"/>
    <dgm:cxn modelId="{9BAFA26B-89E6-4A1B-A22F-8CE0394FBB7F}" type="presParOf" srcId="{12200DCA-CC4C-4032-815B-99D7DB8D386D}" destId="{359BB7A1-1702-416D-BE14-E652372D86F8}" srcOrd="1" destOrd="0" presId="urn:microsoft.com/office/officeart/2005/8/layout/lProcess2"/>
    <dgm:cxn modelId="{53487689-7E90-42E4-B16B-6F5D5E9EC3D0}" type="presParOf" srcId="{12200DCA-CC4C-4032-815B-99D7DB8D386D}" destId="{755CFACF-010F-4761-B73E-D239934AF68A}" srcOrd="2" destOrd="0" presId="urn:microsoft.com/office/officeart/2005/8/layout/lProcess2"/>
    <dgm:cxn modelId="{EB21DC28-722C-4C02-9227-14C6E0C19E9D}" type="presParOf" srcId="{12200DCA-CC4C-4032-815B-99D7DB8D386D}" destId="{82B988FF-4398-4593-9AB1-8E65916A8A5D}" srcOrd="3" destOrd="0" presId="urn:microsoft.com/office/officeart/2005/8/layout/lProcess2"/>
    <dgm:cxn modelId="{981A4511-5BC8-4B07-AE61-F687D0F3E259}" type="presParOf" srcId="{12200DCA-CC4C-4032-815B-99D7DB8D386D}" destId="{97FBF09E-9CD9-47D2-A695-DB9A7AC1AED6}" srcOrd="4" destOrd="0" presId="urn:microsoft.com/office/officeart/2005/8/layout/lProcess2"/>
    <dgm:cxn modelId="{ED53354C-B8C8-45E6-BCBF-752F6CC7E898}" type="presParOf" srcId="{12200DCA-CC4C-4032-815B-99D7DB8D386D}" destId="{A196325A-A30B-4C98-B5F8-DDDFFB9125AB}" srcOrd="5" destOrd="0" presId="urn:microsoft.com/office/officeart/2005/8/layout/lProcess2"/>
    <dgm:cxn modelId="{FAF554DC-C73D-48AE-8BA4-C3BD61C523C1}" type="presParOf" srcId="{12200DCA-CC4C-4032-815B-99D7DB8D386D}" destId="{8AA83CB9-F9C9-4DC4-A19D-9E71ACCD9D8C}" srcOrd="6" destOrd="0" presId="urn:microsoft.com/office/officeart/2005/8/layout/lProcess2"/>
    <dgm:cxn modelId="{CC361BFE-9561-4071-8C7D-F6F0B2524AF4}" type="presParOf" srcId="{12200DCA-CC4C-4032-815B-99D7DB8D386D}" destId="{8BABBCE4-DE6A-4F41-A831-F1858872E50D}" srcOrd="7" destOrd="0" presId="urn:microsoft.com/office/officeart/2005/8/layout/lProcess2"/>
    <dgm:cxn modelId="{B1A6F6FA-0251-4B2F-BAA5-9D09D33E6F06}" type="presParOf" srcId="{12200DCA-CC4C-4032-815B-99D7DB8D386D}" destId="{97F568C2-1E52-4979-BAA9-35C394D72EC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5BF92-6FB2-4E66-AF05-B55B28D20B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8E9AF3F-A97A-4393-94F0-2EE5D6E95473}">
      <dgm:prSet phldrT="[Text]" custT="1"/>
      <dgm:spPr/>
      <dgm:t>
        <a:bodyPr/>
        <a:lstStyle/>
        <a:p>
          <a:r>
            <a:rPr lang="en-GB" sz="1000" dirty="0"/>
            <a:t>Where do we want to be? </a:t>
          </a:r>
        </a:p>
        <a:p>
          <a:r>
            <a:rPr lang="en-GB" sz="1200" b="1" dirty="0"/>
            <a:t>The MENTAL WEALTH vision</a:t>
          </a:r>
        </a:p>
      </dgm:t>
    </dgm:pt>
    <dgm:pt modelId="{39E6C6A9-8D32-4069-95EA-8A3AADB7D582}" type="parTrans" cxnId="{5AAC386A-0954-4584-9161-A2762D1EEFCB}">
      <dgm:prSet/>
      <dgm:spPr/>
      <dgm:t>
        <a:bodyPr/>
        <a:lstStyle/>
        <a:p>
          <a:endParaRPr lang="en-GB"/>
        </a:p>
      </dgm:t>
    </dgm:pt>
    <dgm:pt modelId="{05B0E2A4-F7BE-4914-A3ED-6D47C062F834}" type="sibTrans" cxnId="{5AAC386A-0954-4584-9161-A2762D1EEFCB}">
      <dgm:prSet/>
      <dgm:spPr/>
      <dgm:t>
        <a:bodyPr/>
        <a:lstStyle/>
        <a:p>
          <a:endParaRPr lang="en-GB"/>
        </a:p>
      </dgm:t>
    </dgm:pt>
    <dgm:pt modelId="{3DF0E6B6-6178-4AC0-A240-D7BA4E4C5AD6}">
      <dgm:prSet phldrT="[Text]" custT="1"/>
      <dgm:spPr/>
      <dgm:t>
        <a:bodyPr/>
        <a:lstStyle/>
        <a:p>
          <a:r>
            <a:rPr lang="en-GB" sz="1050" dirty="0"/>
            <a:t>How will we do it?</a:t>
          </a:r>
        </a:p>
        <a:p>
          <a:r>
            <a:rPr lang="en-GB" sz="1400" b="1" dirty="0"/>
            <a:t>The activities</a:t>
          </a:r>
        </a:p>
      </dgm:t>
    </dgm:pt>
    <dgm:pt modelId="{2909B1F8-6BC7-4583-AE07-1EDFFB10B973}" type="parTrans" cxnId="{DAD4728E-E0B3-42E3-9957-70D731D0B3E0}">
      <dgm:prSet/>
      <dgm:spPr/>
      <dgm:t>
        <a:bodyPr/>
        <a:lstStyle/>
        <a:p>
          <a:endParaRPr lang="en-GB"/>
        </a:p>
      </dgm:t>
    </dgm:pt>
    <dgm:pt modelId="{6E371D4C-CED7-4047-9A4E-1BC4D1D53970}" type="sibTrans" cxnId="{DAD4728E-E0B3-42E3-9957-70D731D0B3E0}">
      <dgm:prSet/>
      <dgm:spPr/>
      <dgm:t>
        <a:bodyPr/>
        <a:lstStyle/>
        <a:p>
          <a:endParaRPr lang="en-GB"/>
        </a:p>
      </dgm:t>
    </dgm:pt>
    <dgm:pt modelId="{B98FEF7C-EFCF-4FD8-962D-B2D03393BA49}">
      <dgm:prSet phldrT="[Text]" custT="1"/>
      <dgm:spPr/>
      <dgm:t>
        <a:bodyPr/>
        <a:lstStyle/>
        <a:p>
          <a:r>
            <a:rPr lang="en-GB" sz="1000" dirty="0"/>
            <a:t>What does that mean?</a:t>
          </a:r>
        </a:p>
        <a:p>
          <a:r>
            <a:rPr lang="en-GB" sz="1400" b="1" dirty="0"/>
            <a:t>The goal (s)</a:t>
          </a:r>
        </a:p>
      </dgm:t>
    </dgm:pt>
    <dgm:pt modelId="{F38A1B98-5025-4481-B398-4EECC44DCCA7}" type="sibTrans" cxnId="{4F194BE6-EDC4-4854-B8AD-13E7139FF378}">
      <dgm:prSet/>
      <dgm:spPr/>
      <dgm:t>
        <a:bodyPr/>
        <a:lstStyle/>
        <a:p>
          <a:endParaRPr lang="en-GB"/>
        </a:p>
      </dgm:t>
    </dgm:pt>
    <dgm:pt modelId="{4DF05D44-AB29-454C-87E7-EE2BB6F8451D}" type="parTrans" cxnId="{4F194BE6-EDC4-4854-B8AD-13E7139FF378}">
      <dgm:prSet/>
      <dgm:spPr/>
      <dgm:t>
        <a:bodyPr/>
        <a:lstStyle/>
        <a:p>
          <a:endParaRPr lang="en-GB"/>
        </a:p>
      </dgm:t>
    </dgm:pt>
    <dgm:pt modelId="{213E9536-54DC-46B8-96B2-7DB8FD6CFB7F}" type="pres">
      <dgm:prSet presAssocID="{5C65BF92-6FB2-4E66-AF05-B55B28D20B62}" presName="linearFlow" presStyleCnt="0">
        <dgm:presLayoutVars>
          <dgm:resizeHandles val="exact"/>
        </dgm:presLayoutVars>
      </dgm:prSet>
      <dgm:spPr/>
    </dgm:pt>
    <dgm:pt modelId="{61DBDC3B-F1E9-4236-B62E-514C5419EDBA}" type="pres">
      <dgm:prSet presAssocID="{98E9AF3F-A97A-4393-94F0-2EE5D6E95473}" presName="node" presStyleLbl="node1" presStyleIdx="0" presStyleCnt="3" custScaleY="27196">
        <dgm:presLayoutVars>
          <dgm:bulletEnabled val="1"/>
        </dgm:presLayoutVars>
      </dgm:prSet>
      <dgm:spPr/>
    </dgm:pt>
    <dgm:pt modelId="{A11C659A-DAF5-499D-BBDC-EA00D0BBCAFB}" type="pres">
      <dgm:prSet presAssocID="{05B0E2A4-F7BE-4914-A3ED-6D47C062F834}" presName="sibTrans" presStyleLbl="sibTrans2D1" presStyleIdx="0" presStyleCnt="2" custScaleX="133763" custLinFactNeighborX="-4426" custLinFactNeighborY="-1822"/>
      <dgm:spPr/>
    </dgm:pt>
    <dgm:pt modelId="{306EDBDA-A367-405B-A626-19126EBAE8B0}" type="pres">
      <dgm:prSet presAssocID="{05B0E2A4-F7BE-4914-A3ED-6D47C062F834}" presName="connectorText" presStyleLbl="sibTrans2D1" presStyleIdx="0" presStyleCnt="2"/>
      <dgm:spPr/>
    </dgm:pt>
    <dgm:pt modelId="{9C209577-95E2-4604-BDFE-68A96ED4EC8D}" type="pres">
      <dgm:prSet presAssocID="{B98FEF7C-EFCF-4FD8-962D-B2D03393BA49}" presName="node" presStyleLbl="node1" presStyleIdx="1" presStyleCnt="3" custScaleY="23466" custLinFactNeighborX="2225" custLinFactNeighborY="-54389">
        <dgm:presLayoutVars>
          <dgm:bulletEnabled val="1"/>
        </dgm:presLayoutVars>
      </dgm:prSet>
      <dgm:spPr/>
    </dgm:pt>
    <dgm:pt modelId="{8A5D5F09-87C3-46F4-B221-50523BCA1A9E}" type="pres">
      <dgm:prSet presAssocID="{F38A1B98-5025-4481-B398-4EECC44DCCA7}" presName="sibTrans" presStyleLbl="sibTrans2D1" presStyleIdx="1" presStyleCnt="2" custScaleX="138969" custLinFactNeighborX="-1916" custLinFactNeighborY="1522"/>
      <dgm:spPr/>
    </dgm:pt>
    <dgm:pt modelId="{46BCADAD-E15B-4B9E-BE1B-72D4E81D838B}" type="pres">
      <dgm:prSet presAssocID="{F38A1B98-5025-4481-B398-4EECC44DCCA7}" presName="connectorText" presStyleLbl="sibTrans2D1" presStyleIdx="1" presStyleCnt="2"/>
      <dgm:spPr/>
    </dgm:pt>
    <dgm:pt modelId="{8D871A98-D423-4E84-8380-E7C0ED7AF6D4}" type="pres">
      <dgm:prSet presAssocID="{3DF0E6B6-6178-4AC0-A240-D7BA4E4C5AD6}" presName="node" presStyleLbl="node1" presStyleIdx="2" presStyleCnt="3" custScaleY="76825" custLinFactNeighborX="-847" custLinFactNeighborY="-20987">
        <dgm:presLayoutVars>
          <dgm:bulletEnabled val="1"/>
        </dgm:presLayoutVars>
      </dgm:prSet>
      <dgm:spPr/>
    </dgm:pt>
  </dgm:ptLst>
  <dgm:cxnLst>
    <dgm:cxn modelId="{7557761A-91AC-4F0D-985E-484F637A662A}" type="presOf" srcId="{05B0E2A4-F7BE-4914-A3ED-6D47C062F834}" destId="{306EDBDA-A367-405B-A626-19126EBAE8B0}" srcOrd="1" destOrd="0" presId="urn:microsoft.com/office/officeart/2005/8/layout/process2"/>
    <dgm:cxn modelId="{1D882923-3E8E-4198-972B-E4D816CCAF4A}" type="presOf" srcId="{B98FEF7C-EFCF-4FD8-962D-B2D03393BA49}" destId="{9C209577-95E2-4604-BDFE-68A96ED4EC8D}" srcOrd="0" destOrd="0" presId="urn:microsoft.com/office/officeart/2005/8/layout/process2"/>
    <dgm:cxn modelId="{0C89122B-0C77-4C4A-8D6F-976812CE44A4}" type="presOf" srcId="{F38A1B98-5025-4481-B398-4EECC44DCCA7}" destId="{46BCADAD-E15B-4B9E-BE1B-72D4E81D838B}" srcOrd="1" destOrd="0" presId="urn:microsoft.com/office/officeart/2005/8/layout/process2"/>
    <dgm:cxn modelId="{10890961-AFD1-4275-B90D-EE4AD66E6A8B}" type="presOf" srcId="{5C65BF92-6FB2-4E66-AF05-B55B28D20B62}" destId="{213E9536-54DC-46B8-96B2-7DB8FD6CFB7F}" srcOrd="0" destOrd="0" presId="urn:microsoft.com/office/officeart/2005/8/layout/process2"/>
    <dgm:cxn modelId="{5AAC386A-0954-4584-9161-A2762D1EEFCB}" srcId="{5C65BF92-6FB2-4E66-AF05-B55B28D20B62}" destId="{98E9AF3F-A97A-4393-94F0-2EE5D6E95473}" srcOrd="0" destOrd="0" parTransId="{39E6C6A9-8D32-4069-95EA-8A3AADB7D582}" sibTransId="{05B0E2A4-F7BE-4914-A3ED-6D47C062F834}"/>
    <dgm:cxn modelId="{4A905D84-CA98-41B8-85FC-2E06BAE237A3}" type="presOf" srcId="{98E9AF3F-A97A-4393-94F0-2EE5D6E95473}" destId="{61DBDC3B-F1E9-4236-B62E-514C5419EDBA}" srcOrd="0" destOrd="0" presId="urn:microsoft.com/office/officeart/2005/8/layout/process2"/>
    <dgm:cxn modelId="{DAD4728E-E0B3-42E3-9957-70D731D0B3E0}" srcId="{5C65BF92-6FB2-4E66-AF05-B55B28D20B62}" destId="{3DF0E6B6-6178-4AC0-A240-D7BA4E4C5AD6}" srcOrd="2" destOrd="0" parTransId="{2909B1F8-6BC7-4583-AE07-1EDFFB10B973}" sibTransId="{6E371D4C-CED7-4047-9A4E-1BC4D1D53970}"/>
    <dgm:cxn modelId="{BDE70690-FA30-46D3-9CA5-FC1EDCDD3C88}" type="presOf" srcId="{F38A1B98-5025-4481-B398-4EECC44DCCA7}" destId="{8A5D5F09-87C3-46F4-B221-50523BCA1A9E}" srcOrd="0" destOrd="0" presId="urn:microsoft.com/office/officeart/2005/8/layout/process2"/>
    <dgm:cxn modelId="{E7C10CB7-B10C-4C83-9DE2-5425A4A29217}" type="presOf" srcId="{3DF0E6B6-6178-4AC0-A240-D7BA4E4C5AD6}" destId="{8D871A98-D423-4E84-8380-E7C0ED7AF6D4}" srcOrd="0" destOrd="0" presId="urn:microsoft.com/office/officeart/2005/8/layout/process2"/>
    <dgm:cxn modelId="{7F65E4C4-B7B1-4947-987D-213BC7696A60}" type="presOf" srcId="{05B0E2A4-F7BE-4914-A3ED-6D47C062F834}" destId="{A11C659A-DAF5-499D-BBDC-EA00D0BBCAFB}" srcOrd="0" destOrd="0" presId="urn:microsoft.com/office/officeart/2005/8/layout/process2"/>
    <dgm:cxn modelId="{4F194BE6-EDC4-4854-B8AD-13E7139FF378}" srcId="{5C65BF92-6FB2-4E66-AF05-B55B28D20B62}" destId="{B98FEF7C-EFCF-4FD8-962D-B2D03393BA49}" srcOrd="1" destOrd="0" parTransId="{4DF05D44-AB29-454C-87E7-EE2BB6F8451D}" sibTransId="{F38A1B98-5025-4481-B398-4EECC44DCCA7}"/>
    <dgm:cxn modelId="{95DF9F67-BD41-4682-B30E-1C7C75AC9359}" type="presParOf" srcId="{213E9536-54DC-46B8-96B2-7DB8FD6CFB7F}" destId="{61DBDC3B-F1E9-4236-B62E-514C5419EDBA}" srcOrd="0" destOrd="0" presId="urn:microsoft.com/office/officeart/2005/8/layout/process2"/>
    <dgm:cxn modelId="{ED32D3AC-5205-490B-85A1-21D102E9A863}" type="presParOf" srcId="{213E9536-54DC-46B8-96B2-7DB8FD6CFB7F}" destId="{A11C659A-DAF5-499D-BBDC-EA00D0BBCAFB}" srcOrd="1" destOrd="0" presId="urn:microsoft.com/office/officeart/2005/8/layout/process2"/>
    <dgm:cxn modelId="{F9F16D16-051F-4D71-9C45-D8B95B104A01}" type="presParOf" srcId="{A11C659A-DAF5-499D-BBDC-EA00D0BBCAFB}" destId="{306EDBDA-A367-405B-A626-19126EBAE8B0}" srcOrd="0" destOrd="0" presId="urn:microsoft.com/office/officeart/2005/8/layout/process2"/>
    <dgm:cxn modelId="{08104679-A297-4CA1-937A-188245ED213F}" type="presParOf" srcId="{213E9536-54DC-46B8-96B2-7DB8FD6CFB7F}" destId="{9C209577-95E2-4604-BDFE-68A96ED4EC8D}" srcOrd="2" destOrd="0" presId="urn:microsoft.com/office/officeart/2005/8/layout/process2"/>
    <dgm:cxn modelId="{59EE4DC8-68D4-4D33-97C2-BEB88F914622}" type="presParOf" srcId="{213E9536-54DC-46B8-96B2-7DB8FD6CFB7F}" destId="{8A5D5F09-87C3-46F4-B221-50523BCA1A9E}" srcOrd="3" destOrd="0" presId="urn:microsoft.com/office/officeart/2005/8/layout/process2"/>
    <dgm:cxn modelId="{D933B8F0-7671-4B76-B982-ED45B1257873}" type="presParOf" srcId="{8A5D5F09-87C3-46F4-B221-50523BCA1A9E}" destId="{46BCADAD-E15B-4B9E-BE1B-72D4E81D838B}" srcOrd="0" destOrd="0" presId="urn:microsoft.com/office/officeart/2005/8/layout/process2"/>
    <dgm:cxn modelId="{FD787925-3412-481B-A844-B7F277C2A2EC}" type="presParOf" srcId="{213E9536-54DC-46B8-96B2-7DB8FD6CFB7F}" destId="{8D871A98-D423-4E84-8380-E7C0ED7AF6D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88D12-2EC1-45B9-BD4D-E8A8519E606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2502EDCE-D9CF-4C5E-9FBE-FD48BEF9E2FC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January 2018</a:t>
          </a:r>
        </a:p>
        <a:p>
          <a:r>
            <a:rPr lang="en-US" dirty="0">
              <a:solidFill>
                <a:schemeClr val="accent1"/>
              </a:solidFill>
            </a:rPr>
            <a:t>UUK Step Change Framework provides structure &amp; initial audit carried out</a:t>
          </a:r>
        </a:p>
      </dgm:t>
    </dgm:pt>
    <dgm:pt modelId="{F258E37B-2013-4560-B68E-790A2ED0C511}" type="parTrans" cxnId="{6DF3AB9C-5802-4352-879D-F721525BDCBD}">
      <dgm:prSet/>
      <dgm:spPr/>
      <dgm:t>
        <a:bodyPr/>
        <a:lstStyle/>
        <a:p>
          <a:endParaRPr lang="en-US"/>
        </a:p>
      </dgm:t>
    </dgm:pt>
    <dgm:pt modelId="{E253572A-DAF1-4842-A079-B3C9392D1D3C}" type="sibTrans" cxnId="{6DF3AB9C-5802-4352-879D-F721525BDCBD}">
      <dgm:prSet/>
      <dgm:spPr/>
      <dgm:t>
        <a:bodyPr/>
        <a:lstStyle/>
        <a:p>
          <a:endParaRPr lang="en-US"/>
        </a:p>
      </dgm:t>
    </dgm:pt>
    <dgm:pt modelId="{D1A14442-32F7-4550-A7A6-3D156E059273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April 2018</a:t>
          </a:r>
        </a:p>
        <a:p>
          <a:r>
            <a:rPr lang="en-US" dirty="0">
              <a:solidFill>
                <a:schemeClr val="accent1"/>
              </a:solidFill>
            </a:rPr>
            <a:t>Strategy Launch</a:t>
          </a:r>
        </a:p>
        <a:p>
          <a:r>
            <a:rPr lang="en-US" dirty="0">
              <a:solidFill>
                <a:schemeClr val="accent1"/>
              </a:solidFill>
            </a:rPr>
            <a:t>Launch event in FBL &amp; initial strategy document published</a:t>
          </a:r>
        </a:p>
      </dgm:t>
    </dgm:pt>
    <dgm:pt modelId="{0371C8FD-5EC6-4727-BA38-4461F383C6E9}" type="parTrans" cxnId="{4E8F58D9-39B1-4026-8A80-5A38B2108CE7}">
      <dgm:prSet/>
      <dgm:spPr/>
      <dgm:t>
        <a:bodyPr/>
        <a:lstStyle/>
        <a:p>
          <a:endParaRPr lang="en-US"/>
        </a:p>
      </dgm:t>
    </dgm:pt>
    <dgm:pt modelId="{FF35C411-6E48-4624-9EB2-37A60D46957C}" type="sibTrans" cxnId="{4E8F58D9-39B1-4026-8A80-5A38B2108CE7}">
      <dgm:prSet/>
      <dgm:spPr/>
      <dgm:t>
        <a:bodyPr/>
        <a:lstStyle/>
        <a:p>
          <a:endParaRPr lang="en-US"/>
        </a:p>
      </dgm:t>
    </dgm:pt>
    <dgm:pt modelId="{A6334DFA-2772-4260-B160-F9B021A80037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August 2018 </a:t>
          </a:r>
        </a:p>
        <a:p>
          <a:r>
            <a:rPr lang="en-US" dirty="0">
              <a:solidFill>
                <a:schemeClr val="accent1"/>
              </a:solidFill>
            </a:rPr>
            <a:t>Provision map made with all key mental health activity and services across UWE</a:t>
          </a:r>
        </a:p>
      </dgm:t>
    </dgm:pt>
    <dgm:pt modelId="{8971BBE2-5ECC-4079-9211-D2D4636EAA38}" type="parTrans" cxnId="{6966D557-3CA2-48BA-9EF5-4C79D4643380}">
      <dgm:prSet/>
      <dgm:spPr/>
      <dgm:t>
        <a:bodyPr/>
        <a:lstStyle/>
        <a:p>
          <a:endParaRPr lang="en-US"/>
        </a:p>
      </dgm:t>
    </dgm:pt>
    <dgm:pt modelId="{396B54F0-8998-4174-A140-4392DD49B5BC}" type="sibTrans" cxnId="{6966D557-3CA2-48BA-9EF5-4C79D4643380}">
      <dgm:prSet/>
      <dgm:spPr/>
      <dgm:t>
        <a:bodyPr/>
        <a:lstStyle/>
        <a:p>
          <a:endParaRPr lang="en-US"/>
        </a:p>
      </dgm:t>
    </dgm:pt>
    <dgm:pt modelId="{FED612C4-5E0C-4E66-A40D-EA7F56465647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October 2018</a:t>
          </a:r>
        </a:p>
        <a:p>
          <a:r>
            <a:rPr lang="en-US" dirty="0">
              <a:solidFill>
                <a:schemeClr val="accent1"/>
              </a:solidFill>
            </a:rPr>
            <a:t>Strategy Workshop with key stakeholders to create strategy goals &amp; next phase of work </a:t>
          </a:r>
        </a:p>
      </dgm:t>
    </dgm:pt>
    <dgm:pt modelId="{96ACADE3-24D2-4B6B-95B7-A96D970B6960}" type="parTrans" cxnId="{CF7C96DE-18BC-42AC-A56A-4F501BFAE9CF}">
      <dgm:prSet/>
      <dgm:spPr/>
      <dgm:t>
        <a:bodyPr/>
        <a:lstStyle/>
        <a:p>
          <a:endParaRPr lang="en-US"/>
        </a:p>
      </dgm:t>
    </dgm:pt>
    <dgm:pt modelId="{95A72504-1275-4222-881E-2BDF7ED082DD}" type="sibTrans" cxnId="{CF7C96DE-18BC-42AC-A56A-4F501BFAE9CF}">
      <dgm:prSet/>
      <dgm:spPr/>
      <dgm:t>
        <a:bodyPr/>
        <a:lstStyle/>
        <a:p>
          <a:endParaRPr lang="en-US"/>
        </a:p>
      </dgm:t>
    </dgm:pt>
    <dgm:pt modelId="{4EEBCADE-8705-4CEC-AEF2-B4193C8071A0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December 2018</a:t>
          </a:r>
        </a:p>
        <a:p>
          <a:r>
            <a:rPr lang="en-US" dirty="0">
              <a:solidFill>
                <a:schemeClr val="accent1"/>
              </a:solidFill>
            </a:rPr>
            <a:t>Feedback Forum held with students to get insight &amp; feedback into service offer </a:t>
          </a:r>
        </a:p>
      </dgm:t>
    </dgm:pt>
    <dgm:pt modelId="{8954DF51-7E14-4001-887F-101DD32E0D6B}" type="parTrans" cxnId="{CF1D0F55-EC19-4789-BD11-442E1B20233F}">
      <dgm:prSet/>
      <dgm:spPr/>
      <dgm:t>
        <a:bodyPr/>
        <a:lstStyle/>
        <a:p>
          <a:endParaRPr lang="en-US"/>
        </a:p>
      </dgm:t>
    </dgm:pt>
    <dgm:pt modelId="{9B2BB7B8-BD32-45A5-813D-9D462A00F996}" type="sibTrans" cxnId="{CF1D0F55-EC19-4789-BD11-442E1B20233F}">
      <dgm:prSet/>
      <dgm:spPr/>
      <dgm:t>
        <a:bodyPr/>
        <a:lstStyle/>
        <a:p>
          <a:endParaRPr lang="en-US"/>
        </a:p>
      </dgm:t>
    </dgm:pt>
    <dgm:pt modelId="{157CD2B6-1CDE-4B33-AA79-67A0820277C0}">
      <dgm:prSet phldrT="[Text]"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January 2019</a:t>
          </a:r>
        </a:p>
        <a:p>
          <a:r>
            <a:rPr lang="en-US" dirty="0">
              <a:solidFill>
                <a:schemeClr val="accent1"/>
              </a:solidFill>
            </a:rPr>
            <a:t>New strategy goals announced for next 12 months</a:t>
          </a:r>
        </a:p>
        <a:p>
          <a:r>
            <a:rPr lang="en-US" dirty="0">
              <a:solidFill>
                <a:schemeClr val="accent1"/>
              </a:solidFill>
            </a:rPr>
            <a:t>Work begins to map benefits, create evaluation methods, and forecast next 10 years of strategy…</a:t>
          </a:r>
        </a:p>
      </dgm:t>
    </dgm:pt>
    <dgm:pt modelId="{7358F582-7D42-4CC8-AF4A-2AF64D6C4990}" type="parTrans" cxnId="{9E35D47C-4A27-46DB-8B6B-E3B47FC51A77}">
      <dgm:prSet/>
      <dgm:spPr/>
      <dgm:t>
        <a:bodyPr/>
        <a:lstStyle/>
        <a:p>
          <a:endParaRPr lang="en-US"/>
        </a:p>
      </dgm:t>
    </dgm:pt>
    <dgm:pt modelId="{C505F8C9-5CAF-426A-A39D-FC0A84DBFCC8}" type="sibTrans" cxnId="{9E35D47C-4A27-46DB-8B6B-E3B47FC51A77}">
      <dgm:prSet/>
      <dgm:spPr/>
      <dgm:t>
        <a:bodyPr/>
        <a:lstStyle/>
        <a:p>
          <a:endParaRPr lang="en-US"/>
        </a:p>
      </dgm:t>
    </dgm:pt>
    <dgm:pt modelId="{C03F69F2-D5AA-4214-9A11-90A621468B2C}" type="pres">
      <dgm:prSet presAssocID="{1DF88D12-2EC1-45B9-BD4D-E8A8519E606D}" presName="Name0" presStyleCnt="0">
        <dgm:presLayoutVars>
          <dgm:dir/>
          <dgm:resizeHandles val="exact"/>
        </dgm:presLayoutVars>
      </dgm:prSet>
      <dgm:spPr/>
    </dgm:pt>
    <dgm:pt modelId="{D9163835-4E12-4246-AC2C-0E29B873DD36}" type="pres">
      <dgm:prSet presAssocID="{1DF88D12-2EC1-45B9-BD4D-E8A8519E606D}" presName="arrow" presStyleLbl="bgShp" presStyleIdx="0" presStyleCnt="1"/>
      <dgm:spPr/>
    </dgm:pt>
    <dgm:pt modelId="{08CC2127-CE9D-4B62-B920-EAEB3C4C172F}" type="pres">
      <dgm:prSet presAssocID="{1DF88D12-2EC1-45B9-BD4D-E8A8519E606D}" presName="points" presStyleCnt="0"/>
      <dgm:spPr/>
    </dgm:pt>
    <dgm:pt modelId="{5D8859A9-A089-4BB6-9F2A-320AB8C0BC82}" type="pres">
      <dgm:prSet presAssocID="{2502EDCE-D9CF-4C5E-9FBE-FD48BEF9E2FC}" presName="compositeA" presStyleCnt="0"/>
      <dgm:spPr/>
    </dgm:pt>
    <dgm:pt modelId="{B1CDEAF8-7823-47D6-AFB5-FB99FCDE0A97}" type="pres">
      <dgm:prSet presAssocID="{2502EDCE-D9CF-4C5E-9FBE-FD48BEF9E2FC}" presName="textA" presStyleLbl="revTx" presStyleIdx="0" presStyleCnt="6">
        <dgm:presLayoutVars>
          <dgm:bulletEnabled val="1"/>
        </dgm:presLayoutVars>
      </dgm:prSet>
      <dgm:spPr/>
    </dgm:pt>
    <dgm:pt modelId="{F46A4038-25D1-41B9-87A6-FE56BBC33588}" type="pres">
      <dgm:prSet presAssocID="{2502EDCE-D9CF-4C5E-9FBE-FD48BEF9E2FC}" presName="circleA" presStyleLbl="node1" presStyleIdx="0" presStyleCnt="6"/>
      <dgm:spPr/>
    </dgm:pt>
    <dgm:pt modelId="{5BE3C48A-66A5-4AC9-8357-FD631F251C85}" type="pres">
      <dgm:prSet presAssocID="{2502EDCE-D9CF-4C5E-9FBE-FD48BEF9E2FC}" presName="spaceA" presStyleCnt="0"/>
      <dgm:spPr/>
    </dgm:pt>
    <dgm:pt modelId="{60B29812-F8BF-4410-9EC2-CE44634490E0}" type="pres">
      <dgm:prSet presAssocID="{E253572A-DAF1-4842-A079-B3C9392D1D3C}" presName="space" presStyleCnt="0"/>
      <dgm:spPr/>
    </dgm:pt>
    <dgm:pt modelId="{6F61F70F-E907-41AE-BBC1-7E9BEEBA74F5}" type="pres">
      <dgm:prSet presAssocID="{D1A14442-32F7-4550-A7A6-3D156E059273}" presName="compositeB" presStyleCnt="0"/>
      <dgm:spPr/>
    </dgm:pt>
    <dgm:pt modelId="{8202ABAC-3A08-40D7-AE84-E155311A5B37}" type="pres">
      <dgm:prSet presAssocID="{D1A14442-32F7-4550-A7A6-3D156E059273}" presName="textB" presStyleLbl="revTx" presStyleIdx="1" presStyleCnt="6">
        <dgm:presLayoutVars>
          <dgm:bulletEnabled val="1"/>
        </dgm:presLayoutVars>
      </dgm:prSet>
      <dgm:spPr/>
    </dgm:pt>
    <dgm:pt modelId="{984B96C5-9F69-4291-839A-C1FC8DB5A3B3}" type="pres">
      <dgm:prSet presAssocID="{D1A14442-32F7-4550-A7A6-3D156E059273}" presName="circleB" presStyleLbl="node1" presStyleIdx="1" presStyleCnt="6"/>
      <dgm:spPr/>
    </dgm:pt>
    <dgm:pt modelId="{8C3057FB-6B27-484D-9A89-1B84DF54E8E8}" type="pres">
      <dgm:prSet presAssocID="{D1A14442-32F7-4550-A7A6-3D156E059273}" presName="spaceB" presStyleCnt="0"/>
      <dgm:spPr/>
    </dgm:pt>
    <dgm:pt modelId="{5A5711B7-CF5E-4174-B26A-7000C2DA5377}" type="pres">
      <dgm:prSet presAssocID="{FF35C411-6E48-4624-9EB2-37A60D46957C}" presName="space" presStyleCnt="0"/>
      <dgm:spPr/>
    </dgm:pt>
    <dgm:pt modelId="{A432E09E-974E-4272-8113-24164551A406}" type="pres">
      <dgm:prSet presAssocID="{A6334DFA-2772-4260-B160-F9B021A80037}" presName="compositeA" presStyleCnt="0"/>
      <dgm:spPr/>
    </dgm:pt>
    <dgm:pt modelId="{E7BA2C3E-CAEB-4A8F-A7B9-259925F0D648}" type="pres">
      <dgm:prSet presAssocID="{A6334DFA-2772-4260-B160-F9B021A80037}" presName="textA" presStyleLbl="revTx" presStyleIdx="2" presStyleCnt="6">
        <dgm:presLayoutVars>
          <dgm:bulletEnabled val="1"/>
        </dgm:presLayoutVars>
      </dgm:prSet>
      <dgm:spPr/>
    </dgm:pt>
    <dgm:pt modelId="{5105113C-D72B-4EF9-B663-3BB82E84D4AB}" type="pres">
      <dgm:prSet presAssocID="{A6334DFA-2772-4260-B160-F9B021A80037}" presName="circleA" presStyleLbl="node1" presStyleIdx="2" presStyleCnt="6"/>
      <dgm:spPr/>
    </dgm:pt>
    <dgm:pt modelId="{46804931-B452-453F-B479-65FC1F766796}" type="pres">
      <dgm:prSet presAssocID="{A6334DFA-2772-4260-B160-F9B021A80037}" presName="spaceA" presStyleCnt="0"/>
      <dgm:spPr/>
    </dgm:pt>
    <dgm:pt modelId="{503D7C8B-238D-4118-8B67-12E25463724A}" type="pres">
      <dgm:prSet presAssocID="{396B54F0-8998-4174-A140-4392DD49B5BC}" presName="space" presStyleCnt="0"/>
      <dgm:spPr/>
    </dgm:pt>
    <dgm:pt modelId="{9E246639-1835-4D3E-9D2C-97D26515966C}" type="pres">
      <dgm:prSet presAssocID="{FED612C4-5E0C-4E66-A40D-EA7F56465647}" presName="compositeB" presStyleCnt="0"/>
      <dgm:spPr/>
    </dgm:pt>
    <dgm:pt modelId="{C815D218-1E62-4674-9D18-BF2A841D892C}" type="pres">
      <dgm:prSet presAssocID="{FED612C4-5E0C-4E66-A40D-EA7F56465647}" presName="textB" presStyleLbl="revTx" presStyleIdx="3" presStyleCnt="6">
        <dgm:presLayoutVars>
          <dgm:bulletEnabled val="1"/>
        </dgm:presLayoutVars>
      </dgm:prSet>
      <dgm:spPr/>
    </dgm:pt>
    <dgm:pt modelId="{FBBA44EE-CFEB-41B2-8E2B-08460EB71990}" type="pres">
      <dgm:prSet presAssocID="{FED612C4-5E0C-4E66-A40D-EA7F56465647}" presName="circleB" presStyleLbl="node1" presStyleIdx="3" presStyleCnt="6"/>
      <dgm:spPr/>
    </dgm:pt>
    <dgm:pt modelId="{DDA3104B-223A-4B44-8F13-BB1AA22D440F}" type="pres">
      <dgm:prSet presAssocID="{FED612C4-5E0C-4E66-A40D-EA7F56465647}" presName="spaceB" presStyleCnt="0"/>
      <dgm:spPr/>
    </dgm:pt>
    <dgm:pt modelId="{705ABB38-4178-4735-B732-673D4313B502}" type="pres">
      <dgm:prSet presAssocID="{95A72504-1275-4222-881E-2BDF7ED082DD}" presName="space" presStyleCnt="0"/>
      <dgm:spPr/>
    </dgm:pt>
    <dgm:pt modelId="{5E70AC1A-E271-4977-9656-DC9EE12095E6}" type="pres">
      <dgm:prSet presAssocID="{4EEBCADE-8705-4CEC-AEF2-B4193C8071A0}" presName="compositeA" presStyleCnt="0"/>
      <dgm:spPr/>
    </dgm:pt>
    <dgm:pt modelId="{DFAF20B7-B6B1-4328-B3CE-BC9F115788C4}" type="pres">
      <dgm:prSet presAssocID="{4EEBCADE-8705-4CEC-AEF2-B4193C8071A0}" presName="textA" presStyleLbl="revTx" presStyleIdx="4" presStyleCnt="6">
        <dgm:presLayoutVars>
          <dgm:bulletEnabled val="1"/>
        </dgm:presLayoutVars>
      </dgm:prSet>
      <dgm:spPr/>
    </dgm:pt>
    <dgm:pt modelId="{08934096-5179-4ACC-A5C8-CAB6C4C0271B}" type="pres">
      <dgm:prSet presAssocID="{4EEBCADE-8705-4CEC-AEF2-B4193C8071A0}" presName="circleA" presStyleLbl="node1" presStyleIdx="4" presStyleCnt="6"/>
      <dgm:spPr/>
    </dgm:pt>
    <dgm:pt modelId="{BC093471-A5A1-4B42-82BA-D94C50DA5EF5}" type="pres">
      <dgm:prSet presAssocID="{4EEBCADE-8705-4CEC-AEF2-B4193C8071A0}" presName="spaceA" presStyleCnt="0"/>
      <dgm:spPr/>
    </dgm:pt>
    <dgm:pt modelId="{06B9D354-773E-4F50-A392-2C136B200CE8}" type="pres">
      <dgm:prSet presAssocID="{9B2BB7B8-BD32-45A5-813D-9D462A00F996}" presName="space" presStyleCnt="0"/>
      <dgm:spPr/>
    </dgm:pt>
    <dgm:pt modelId="{4E9F6B44-801C-4C40-867B-7507356D3809}" type="pres">
      <dgm:prSet presAssocID="{157CD2B6-1CDE-4B33-AA79-67A0820277C0}" presName="compositeB" presStyleCnt="0"/>
      <dgm:spPr/>
    </dgm:pt>
    <dgm:pt modelId="{CF7A5C0A-465B-4399-8DCC-5452391A484F}" type="pres">
      <dgm:prSet presAssocID="{157CD2B6-1CDE-4B33-AA79-67A0820277C0}" presName="textB" presStyleLbl="revTx" presStyleIdx="5" presStyleCnt="6">
        <dgm:presLayoutVars>
          <dgm:bulletEnabled val="1"/>
        </dgm:presLayoutVars>
      </dgm:prSet>
      <dgm:spPr/>
    </dgm:pt>
    <dgm:pt modelId="{D06312DE-942C-4D56-BDDF-D889D140A8C1}" type="pres">
      <dgm:prSet presAssocID="{157CD2B6-1CDE-4B33-AA79-67A0820277C0}" presName="circleB" presStyleLbl="node1" presStyleIdx="5" presStyleCnt="6"/>
      <dgm:spPr/>
    </dgm:pt>
    <dgm:pt modelId="{48C7251D-E2AC-4752-B18F-7F1480AFE3F7}" type="pres">
      <dgm:prSet presAssocID="{157CD2B6-1CDE-4B33-AA79-67A0820277C0}" presName="spaceB" presStyleCnt="0"/>
      <dgm:spPr/>
    </dgm:pt>
  </dgm:ptLst>
  <dgm:cxnLst>
    <dgm:cxn modelId="{9F6B1E3A-B906-4289-8DBD-41F619F63162}" type="presOf" srcId="{4EEBCADE-8705-4CEC-AEF2-B4193C8071A0}" destId="{DFAF20B7-B6B1-4328-B3CE-BC9F115788C4}" srcOrd="0" destOrd="0" presId="urn:microsoft.com/office/officeart/2005/8/layout/hProcess11"/>
    <dgm:cxn modelId="{6CEEC33A-59BE-4245-B2C4-CEA3FEFDD679}" type="presOf" srcId="{D1A14442-32F7-4550-A7A6-3D156E059273}" destId="{8202ABAC-3A08-40D7-AE84-E155311A5B37}" srcOrd="0" destOrd="0" presId="urn:microsoft.com/office/officeart/2005/8/layout/hProcess11"/>
    <dgm:cxn modelId="{CF1D0F55-EC19-4789-BD11-442E1B20233F}" srcId="{1DF88D12-2EC1-45B9-BD4D-E8A8519E606D}" destId="{4EEBCADE-8705-4CEC-AEF2-B4193C8071A0}" srcOrd="4" destOrd="0" parTransId="{8954DF51-7E14-4001-887F-101DD32E0D6B}" sibTransId="{9B2BB7B8-BD32-45A5-813D-9D462A00F996}"/>
    <dgm:cxn modelId="{6966D557-3CA2-48BA-9EF5-4C79D4643380}" srcId="{1DF88D12-2EC1-45B9-BD4D-E8A8519E606D}" destId="{A6334DFA-2772-4260-B160-F9B021A80037}" srcOrd="2" destOrd="0" parTransId="{8971BBE2-5ECC-4079-9211-D2D4636EAA38}" sibTransId="{396B54F0-8998-4174-A140-4392DD49B5BC}"/>
    <dgm:cxn modelId="{9E35D47C-4A27-46DB-8B6B-E3B47FC51A77}" srcId="{1DF88D12-2EC1-45B9-BD4D-E8A8519E606D}" destId="{157CD2B6-1CDE-4B33-AA79-67A0820277C0}" srcOrd="5" destOrd="0" parTransId="{7358F582-7D42-4CC8-AF4A-2AF64D6C4990}" sibTransId="{C505F8C9-5CAF-426A-A39D-FC0A84DBFCC8}"/>
    <dgm:cxn modelId="{8BF8BB7E-64C6-4B38-81B3-E3DA6CE6AB30}" type="presOf" srcId="{2502EDCE-D9CF-4C5E-9FBE-FD48BEF9E2FC}" destId="{B1CDEAF8-7823-47D6-AFB5-FB99FCDE0A97}" srcOrd="0" destOrd="0" presId="urn:microsoft.com/office/officeart/2005/8/layout/hProcess11"/>
    <dgm:cxn modelId="{F4FFEF83-C260-4A52-8687-045F2BFF5397}" type="presOf" srcId="{FED612C4-5E0C-4E66-A40D-EA7F56465647}" destId="{C815D218-1E62-4674-9D18-BF2A841D892C}" srcOrd="0" destOrd="0" presId="urn:microsoft.com/office/officeart/2005/8/layout/hProcess11"/>
    <dgm:cxn modelId="{6DF3AB9C-5802-4352-879D-F721525BDCBD}" srcId="{1DF88D12-2EC1-45B9-BD4D-E8A8519E606D}" destId="{2502EDCE-D9CF-4C5E-9FBE-FD48BEF9E2FC}" srcOrd="0" destOrd="0" parTransId="{F258E37B-2013-4560-B68E-790A2ED0C511}" sibTransId="{E253572A-DAF1-4842-A079-B3C9392D1D3C}"/>
    <dgm:cxn modelId="{147646A5-CB12-4E30-B16A-C2A1CA17C6AD}" type="presOf" srcId="{157CD2B6-1CDE-4B33-AA79-67A0820277C0}" destId="{CF7A5C0A-465B-4399-8DCC-5452391A484F}" srcOrd="0" destOrd="0" presId="urn:microsoft.com/office/officeart/2005/8/layout/hProcess11"/>
    <dgm:cxn modelId="{57B488B0-0263-4DCD-B2E6-4D9591162279}" type="presOf" srcId="{A6334DFA-2772-4260-B160-F9B021A80037}" destId="{E7BA2C3E-CAEB-4A8F-A7B9-259925F0D648}" srcOrd="0" destOrd="0" presId="urn:microsoft.com/office/officeart/2005/8/layout/hProcess11"/>
    <dgm:cxn modelId="{711EA2D3-4E6D-4476-A24E-3F9DFE3DCB0C}" type="presOf" srcId="{1DF88D12-2EC1-45B9-BD4D-E8A8519E606D}" destId="{C03F69F2-D5AA-4214-9A11-90A621468B2C}" srcOrd="0" destOrd="0" presId="urn:microsoft.com/office/officeart/2005/8/layout/hProcess11"/>
    <dgm:cxn modelId="{4E8F58D9-39B1-4026-8A80-5A38B2108CE7}" srcId="{1DF88D12-2EC1-45B9-BD4D-E8A8519E606D}" destId="{D1A14442-32F7-4550-A7A6-3D156E059273}" srcOrd="1" destOrd="0" parTransId="{0371C8FD-5EC6-4727-BA38-4461F383C6E9}" sibTransId="{FF35C411-6E48-4624-9EB2-37A60D46957C}"/>
    <dgm:cxn modelId="{CF7C96DE-18BC-42AC-A56A-4F501BFAE9CF}" srcId="{1DF88D12-2EC1-45B9-BD4D-E8A8519E606D}" destId="{FED612C4-5E0C-4E66-A40D-EA7F56465647}" srcOrd="3" destOrd="0" parTransId="{96ACADE3-24D2-4B6B-95B7-A96D970B6960}" sibTransId="{95A72504-1275-4222-881E-2BDF7ED082DD}"/>
    <dgm:cxn modelId="{44B17662-F79D-4CCF-96CF-BAE162C1FE62}" type="presParOf" srcId="{C03F69F2-D5AA-4214-9A11-90A621468B2C}" destId="{D9163835-4E12-4246-AC2C-0E29B873DD36}" srcOrd="0" destOrd="0" presId="urn:microsoft.com/office/officeart/2005/8/layout/hProcess11"/>
    <dgm:cxn modelId="{264203AC-B4F9-4A53-AD45-716628EDC0EA}" type="presParOf" srcId="{C03F69F2-D5AA-4214-9A11-90A621468B2C}" destId="{08CC2127-CE9D-4B62-B920-EAEB3C4C172F}" srcOrd="1" destOrd="0" presId="urn:microsoft.com/office/officeart/2005/8/layout/hProcess11"/>
    <dgm:cxn modelId="{A42B649B-BFDE-4F10-8F82-DF88AD719E71}" type="presParOf" srcId="{08CC2127-CE9D-4B62-B920-EAEB3C4C172F}" destId="{5D8859A9-A089-4BB6-9F2A-320AB8C0BC82}" srcOrd="0" destOrd="0" presId="urn:microsoft.com/office/officeart/2005/8/layout/hProcess11"/>
    <dgm:cxn modelId="{E6B59A26-5FFB-44E0-AAF8-FE72939F0FD2}" type="presParOf" srcId="{5D8859A9-A089-4BB6-9F2A-320AB8C0BC82}" destId="{B1CDEAF8-7823-47D6-AFB5-FB99FCDE0A97}" srcOrd="0" destOrd="0" presId="urn:microsoft.com/office/officeart/2005/8/layout/hProcess11"/>
    <dgm:cxn modelId="{D4C2F363-38FF-4126-9DE8-002E572C69C0}" type="presParOf" srcId="{5D8859A9-A089-4BB6-9F2A-320AB8C0BC82}" destId="{F46A4038-25D1-41B9-87A6-FE56BBC33588}" srcOrd="1" destOrd="0" presId="urn:microsoft.com/office/officeart/2005/8/layout/hProcess11"/>
    <dgm:cxn modelId="{EFFBD091-238D-4C00-A9BB-FED5E112FB6D}" type="presParOf" srcId="{5D8859A9-A089-4BB6-9F2A-320AB8C0BC82}" destId="{5BE3C48A-66A5-4AC9-8357-FD631F251C85}" srcOrd="2" destOrd="0" presId="urn:microsoft.com/office/officeart/2005/8/layout/hProcess11"/>
    <dgm:cxn modelId="{438B649E-ED9D-48BE-99A4-188DBAE7D655}" type="presParOf" srcId="{08CC2127-CE9D-4B62-B920-EAEB3C4C172F}" destId="{60B29812-F8BF-4410-9EC2-CE44634490E0}" srcOrd="1" destOrd="0" presId="urn:microsoft.com/office/officeart/2005/8/layout/hProcess11"/>
    <dgm:cxn modelId="{35EBE74E-6CF7-4EC9-8B50-088BFC2CF191}" type="presParOf" srcId="{08CC2127-CE9D-4B62-B920-EAEB3C4C172F}" destId="{6F61F70F-E907-41AE-BBC1-7E9BEEBA74F5}" srcOrd="2" destOrd="0" presId="urn:microsoft.com/office/officeart/2005/8/layout/hProcess11"/>
    <dgm:cxn modelId="{B4C7E71C-B5B7-4864-8518-3681A3D81499}" type="presParOf" srcId="{6F61F70F-E907-41AE-BBC1-7E9BEEBA74F5}" destId="{8202ABAC-3A08-40D7-AE84-E155311A5B37}" srcOrd="0" destOrd="0" presId="urn:microsoft.com/office/officeart/2005/8/layout/hProcess11"/>
    <dgm:cxn modelId="{1C06A741-EC01-42AB-97A6-789B9CC971FD}" type="presParOf" srcId="{6F61F70F-E907-41AE-BBC1-7E9BEEBA74F5}" destId="{984B96C5-9F69-4291-839A-C1FC8DB5A3B3}" srcOrd="1" destOrd="0" presId="urn:microsoft.com/office/officeart/2005/8/layout/hProcess11"/>
    <dgm:cxn modelId="{15A6225E-5ECF-4B72-B0DC-E83517335F76}" type="presParOf" srcId="{6F61F70F-E907-41AE-BBC1-7E9BEEBA74F5}" destId="{8C3057FB-6B27-484D-9A89-1B84DF54E8E8}" srcOrd="2" destOrd="0" presId="urn:microsoft.com/office/officeart/2005/8/layout/hProcess11"/>
    <dgm:cxn modelId="{6A8B9184-D161-4F27-82FB-8B92DF16BFE3}" type="presParOf" srcId="{08CC2127-CE9D-4B62-B920-EAEB3C4C172F}" destId="{5A5711B7-CF5E-4174-B26A-7000C2DA5377}" srcOrd="3" destOrd="0" presId="urn:microsoft.com/office/officeart/2005/8/layout/hProcess11"/>
    <dgm:cxn modelId="{A9C156C9-5030-408D-9A92-D03FA538BB45}" type="presParOf" srcId="{08CC2127-CE9D-4B62-B920-EAEB3C4C172F}" destId="{A432E09E-974E-4272-8113-24164551A406}" srcOrd="4" destOrd="0" presId="urn:microsoft.com/office/officeart/2005/8/layout/hProcess11"/>
    <dgm:cxn modelId="{2AD64587-445A-40ED-9697-DDCD187042AD}" type="presParOf" srcId="{A432E09E-974E-4272-8113-24164551A406}" destId="{E7BA2C3E-CAEB-4A8F-A7B9-259925F0D648}" srcOrd="0" destOrd="0" presId="urn:microsoft.com/office/officeart/2005/8/layout/hProcess11"/>
    <dgm:cxn modelId="{3DD17BFA-AF80-4F80-BC4E-531C46EE9369}" type="presParOf" srcId="{A432E09E-974E-4272-8113-24164551A406}" destId="{5105113C-D72B-4EF9-B663-3BB82E84D4AB}" srcOrd="1" destOrd="0" presId="urn:microsoft.com/office/officeart/2005/8/layout/hProcess11"/>
    <dgm:cxn modelId="{25058A3E-872F-4DC0-AB6A-C1CAFEDC9DED}" type="presParOf" srcId="{A432E09E-974E-4272-8113-24164551A406}" destId="{46804931-B452-453F-B479-65FC1F766796}" srcOrd="2" destOrd="0" presId="urn:microsoft.com/office/officeart/2005/8/layout/hProcess11"/>
    <dgm:cxn modelId="{6896AD4B-BCA0-48E8-9275-10D9729100E6}" type="presParOf" srcId="{08CC2127-CE9D-4B62-B920-EAEB3C4C172F}" destId="{503D7C8B-238D-4118-8B67-12E25463724A}" srcOrd="5" destOrd="0" presId="urn:microsoft.com/office/officeart/2005/8/layout/hProcess11"/>
    <dgm:cxn modelId="{79C67879-C5C1-4D45-A915-B569E5636461}" type="presParOf" srcId="{08CC2127-CE9D-4B62-B920-EAEB3C4C172F}" destId="{9E246639-1835-4D3E-9D2C-97D26515966C}" srcOrd="6" destOrd="0" presId="urn:microsoft.com/office/officeart/2005/8/layout/hProcess11"/>
    <dgm:cxn modelId="{EE23BA6E-930C-45B1-A875-85F2458F3DF6}" type="presParOf" srcId="{9E246639-1835-4D3E-9D2C-97D26515966C}" destId="{C815D218-1E62-4674-9D18-BF2A841D892C}" srcOrd="0" destOrd="0" presId="urn:microsoft.com/office/officeart/2005/8/layout/hProcess11"/>
    <dgm:cxn modelId="{206A16F7-C1AC-4D8D-9443-229E69792C8A}" type="presParOf" srcId="{9E246639-1835-4D3E-9D2C-97D26515966C}" destId="{FBBA44EE-CFEB-41B2-8E2B-08460EB71990}" srcOrd="1" destOrd="0" presId="urn:microsoft.com/office/officeart/2005/8/layout/hProcess11"/>
    <dgm:cxn modelId="{36930F3D-ED82-4E20-98F7-16F679533A6E}" type="presParOf" srcId="{9E246639-1835-4D3E-9D2C-97D26515966C}" destId="{DDA3104B-223A-4B44-8F13-BB1AA22D440F}" srcOrd="2" destOrd="0" presId="urn:microsoft.com/office/officeart/2005/8/layout/hProcess11"/>
    <dgm:cxn modelId="{97F75BD8-1792-45AF-9511-B27E647FF833}" type="presParOf" srcId="{08CC2127-CE9D-4B62-B920-EAEB3C4C172F}" destId="{705ABB38-4178-4735-B732-673D4313B502}" srcOrd="7" destOrd="0" presId="urn:microsoft.com/office/officeart/2005/8/layout/hProcess11"/>
    <dgm:cxn modelId="{9E5C0257-CA6A-4765-83DB-0DC4CC3F36BC}" type="presParOf" srcId="{08CC2127-CE9D-4B62-B920-EAEB3C4C172F}" destId="{5E70AC1A-E271-4977-9656-DC9EE12095E6}" srcOrd="8" destOrd="0" presId="urn:microsoft.com/office/officeart/2005/8/layout/hProcess11"/>
    <dgm:cxn modelId="{CD042C71-8853-4E26-8AB3-3DA15A95E8F8}" type="presParOf" srcId="{5E70AC1A-E271-4977-9656-DC9EE12095E6}" destId="{DFAF20B7-B6B1-4328-B3CE-BC9F115788C4}" srcOrd="0" destOrd="0" presId="urn:microsoft.com/office/officeart/2005/8/layout/hProcess11"/>
    <dgm:cxn modelId="{39AEA54C-59E1-47C3-91A0-12F17081A2CC}" type="presParOf" srcId="{5E70AC1A-E271-4977-9656-DC9EE12095E6}" destId="{08934096-5179-4ACC-A5C8-CAB6C4C0271B}" srcOrd="1" destOrd="0" presId="urn:microsoft.com/office/officeart/2005/8/layout/hProcess11"/>
    <dgm:cxn modelId="{996FE7B4-4081-42DF-96EB-53E314865CC0}" type="presParOf" srcId="{5E70AC1A-E271-4977-9656-DC9EE12095E6}" destId="{BC093471-A5A1-4B42-82BA-D94C50DA5EF5}" srcOrd="2" destOrd="0" presId="urn:microsoft.com/office/officeart/2005/8/layout/hProcess11"/>
    <dgm:cxn modelId="{B64DA39F-04EA-425C-81BE-3A23B67B48C2}" type="presParOf" srcId="{08CC2127-CE9D-4B62-B920-EAEB3C4C172F}" destId="{06B9D354-773E-4F50-A392-2C136B200CE8}" srcOrd="9" destOrd="0" presId="urn:microsoft.com/office/officeart/2005/8/layout/hProcess11"/>
    <dgm:cxn modelId="{182F90DD-8CC3-4423-A65E-486304FFF82C}" type="presParOf" srcId="{08CC2127-CE9D-4B62-B920-EAEB3C4C172F}" destId="{4E9F6B44-801C-4C40-867B-7507356D3809}" srcOrd="10" destOrd="0" presId="urn:microsoft.com/office/officeart/2005/8/layout/hProcess11"/>
    <dgm:cxn modelId="{7B468302-7517-4BAC-B552-79FFAE7DE001}" type="presParOf" srcId="{4E9F6B44-801C-4C40-867B-7507356D3809}" destId="{CF7A5C0A-465B-4399-8DCC-5452391A484F}" srcOrd="0" destOrd="0" presId="urn:microsoft.com/office/officeart/2005/8/layout/hProcess11"/>
    <dgm:cxn modelId="{04B36FD6-1A3B-4370-8929-60CC75C3CC1C}" type="presParOf" srcId="{4E9F6B44-801C-4C40-867B-7507356D3809}" destId="{D06312DE-942C-4D56-BDDF-D889D140A8C1}" srcOrd="1" destOrd="0" presId="urn:microsoft.com/office/officeart/2005/8/layout/hProcess11"/>
    <dgm:cxn modelId="{663E7B85-C7F5-436B-93E5-043451232086}" type="presParOf" srcId="{4E9F6B44-801C-4C40-867B-7507356D3809}" destId="{48C7251D-E2AC-4752-B18F-7F1480AFE3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5BF92-6FB2-4E66-AF05-B55B28D20B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3E9536-54DC-46B8-96B2-7DB8FD6CFB7F}" type="pres">
      <dgm:prSet presAssocID="{5C65BF92-6FB2-4E66-AF05-B55B28D20B62}" presName="linearFlow" presStyleCnt="0">
        <dgm:presLayoutVars>
          <dgm:resizeHandles val="exact"/>
        </dgm:presLayoutVars>
      </dgm:prSet>
      <dgm:spPr/>
    </dgm:pt>
  </dgm:ptLst>
  <dgm:cxnLst>
    <dgm:cxn modelId="{9298673D-B0B7-4154-B3B7-9156473B5E5C}" type="presOf" srcId="{5C65BF92-6FB2-4E66-AF05-B55B28D20B62}" destId="{213E9536-54DC-46B8-96B2-7DB8FD6CFB7F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65BF92-6FB2-4E66-AF05-B55B28D20B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3E9536-54DC-46B8-96B2-7DB8FD6CFB7F}" type="pres">
      <dgm:prSet presAssocID="{5C65BF92-6FB2-4E66-AF05-B55B28D20B62}" presName="linearFlow" presStyleCnt="0">
        <dgm:presLayoutVars>
          <dgm:resizeHandles val="exact"/>
        </dgm:presLayoutVars>
      </dgm:prSet>
      <dgm:spPr/>
    </dgm:pt>
  </dgm:ptLst>
  <dgm:cxnLst>
    <dgm:cxn modelId="{C411B3C9-25B4-4557-98C7-D99C2AFFBDA6}" type="presOf" srcId="{5C65BF92-6FB2-4E66-AF05-B55B28D20B62}" destId="{213E9536-54DC-46B8-96B2-7DB8FD6CFB7F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5BF92-6FB2-4E66-AF05-B55B28D20B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3E9536-54DC-46B8-96B2-7DB8FD6CFB7F}" type="pres">
      <dgm:prSet presAssocID="{5C65BF92-6FB2-4E66-AF05-B55B28D20B62}" presName="linearFlow" presStyleCnt="0">
        <dgm:presLayoutVars>
          <dgm:resizeHandles val="exact"/>
        </dgm:presLayoutVars>
      </dgm:prSet>
      <dgm:spPr/>
    </dgm:pt>
  </dgm:ptLst>
  <dgm:cxnLst>
    <dgm:cxn modelId="{7655DDB0-B8F8-4219-A606-0F0754D6CD20}" type="presOf" srcId="{5C65BF92-6FB2-4E66-AF05-B55B28D20B62}" destId="{213E9536-54DC-46B8-96B2-7DB8FD6CFB7F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65BF92-6FB2-4E66-AF05-B55B28D20B6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3E9536-54DC-46B8-96B2-7DB8FD6CFB7F}" type="pres">
      <dgm:prSet presAssocID="{5C65BF92-6FB2-4E66-AF05-B55B28D20B62}" presName="linearFlow" presStyleCnt="0">
        <dgm:presLayoutVars>
          <dgm:resizeHandles val="exact"/>
        </dgm:presLayoutVars>
      </dgm:prSet>
      <dgm:spPr/>
    </dgm:pt>
  </dgm:ptLst>
  <dgm:cxnLst>
    <dgm:cxn modelId="{8EAFBCA4-4FE4-40A0-82FA-4D9A06E43DC9}" type="presOf" srcId="{5C65BF92-6FB2-4E66-AF05-B55B28D20B62}" destId="{213E9536-54DC-46B8-96B2-7DB8FD6CFB7F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4A70A-7057-4EF5-AEAF-78B564AA662C}">
      <dsp:nvSpPr>
        <dsp:cNvPr id="0" name=""/>
        <dsp:cNvSpPr/>
      </dsp:nvSpPr>
      <dsp:spPr>
        <a:xfrm>
          <a:off x="0" y="0"/>
          <a:ext cx="2181981" cy="4230631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PROMOTION</a:t>
          </a:r>
        </a:p>
      </dsp:txBody>
      <dsp:txXfrm>
        <a:off x="0" y="0"/>
        <a:ext cx="2181981" cy="1269189"/>
      </dsp:txXfrm>
    </dsp:sp>
    <dsp:sp modelId="{BAF3F16D-3DB6-4D3F-A269-F7DF0CADAF8F}">
      <dsp:nvSpPr>
        <dsp:cNvPr id="0" name=""/>
        <dsp:cNvSpPr/>
      </dsp:nvSpPr>
      <dsp:spPr>
        <a:xfrm>
          <a:off x="134530" y="1269989"/>
          <a:ext cx="1918712" cy="48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Run awareness campaigns: #LetsTalkNow</a:t>
          </a:r>
        </a:p>
      </dsp:txBody>
      <dsp:txXfrm>
        <a:off x="148865" y="1284324"/>
        <a:ext cx="1890042" cy="460754"/>
      </dsp:txXfrm>
    </dsp:sp>
    <dsp:sp modelId="{0C60480A-E530-4833-9F41-F5961051C72E}">
      <dsp:nvSpPr>
        <dsp:cNvPr id="0" name=""/>
        <dsp:cNvSpPr/>
      </dsp:nvSpPr>
      <dsp:spPr>
        <a:xfrm>
          <a:off x="134530" y="1834710"/>
          <a:ext cx="1918712" cy="48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Publish Feel Good Focuses &amp; run Feel Good February, under strategic direction from Mental Wealth steer</a:t>
          </a:r>
        </a:p>
      </dsp:txBody>
      <dsp:txXfrm>
        <a:off x="148865" y="1849045"/>
        <a:ext cx="1890042" cy="460754"/>
      </dsp:txXfrm>
    </dsp:sp>
    <dsp:sp modelId="{F85E4DC7-F7FF-4B19-957E-39D748AC39F6}">
      <dsp:nvSpPr>
        <dsp:cNvPr id="0" name=""/>
        <dsp:cNvSpPr/>
      </dsp:nvSpPr>
      <dsp:spPr>
        <a:xfrm>
          <a:off x="134530" y="2399431"/>
          <a:ext cx="1918712" cy="48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Create one stop signposting to services</a:t>
          </a:r>
        </a:p>
      </dsp:txBody>
      <dsp:txXfrm>
        <a:off x="148865" y="2413766"/>
        <a:ext cx="1890042" cy="460754"/>
      </dsp:txXfrm>
    </dsp:sp>
    <dsp:sp modelId="{12BD6E16-FA1B-46EF-B56F-7E728C045134}">
      <dsp:nvSpPr>
        <dsp:cNvPr id="0" name=""/>
        <dsp:cNvSpPr/>
      </dsp:nvSpPr>
      <dsp:spPr>
        <a:xfrm>
          <a:off x="134530" y="2964152"/>
          <a:ext cx="1918712" cy="48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Develop the UWE App</a:t>
          </a:r>
        </a:p>
      </dsp:txBody>
      <dsp:txXfrm>
        <a:off x="148865" y="2978487"/>
        <a:ext cx="1890042" cy="460754"/>
      </dsp:txXfrm>
    </dsp:sp>
    <dsp:sp modelId="{882D6176-B56E-4063-8672-453A13115828}">
      <dsp:nvSpPr>
        <dsp:cNvPr id="0" name=""/>
        <dsp:cNvSpPr/>
      </dsp:nvSpPr>
      <dsp:spPr>
        <a:xfrm>
          <a:off x="134530" y="3528874"/>
          <a:ext cx="1918712" cy="48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Run a parent &amp; carer advice section on website &amp; send out newsletter</a:t>
          </a:r>
        </a:p>
      </dsp:txBody>
      <dsp:txXfrm>
        <a:off x="148865" y="3543209"/>
        <a:ext cx="1890042" cy="460754"/>
      </dsp:txXfrm>
    </dsp:sp>
    <dsp:sp modelId="{5429A48D-1A5A-418E-9DC0-083161F35E1E}">
      <dsp:nvSpPr>
        <dsp:cNvPr id="0" name=""/>
        <dsp:cNvSpPr/>
      </dsp:nvSpPr>
      <dsp:spPr>
        <a:xfrm>
          <a:off x="2348525" y="0"/>
          <a:ext cx="2344277" cy="4230631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PREVENTION</a:t>
          </a:r>
        </a:p>
      </dsp:txBody>
      <dsp:txXfrm>
        <a:off x="2348525" y="0"/>
        <a:ext cx="2344277" cy="1269189"/>
      </dsp:txXfrm>
    </dsp:sp>
    <dsp:sp modelId="{1ADDA303-6840-49B3-9275-A0D659376A6D}">
      <dsp:nvSpPr>
        <dsp:cNvPr id="0" name=""/>
        <dsp:cNvSpPr/>
      </dsp:nvSpPr>
      <dsp:spPr>
        <a:xfrm>
          <a:off x="2527513" y="1269963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Full audit &amp; roll out of staff mental health training and support</a:t>
          </a:r>
        </a:p>
      </dsp:txBody>
      <dsp:txXfrm>
        <a:off x="2536381" y="1278831"/>
        <a:ext cx="1968565" cy="285049"/>
      </dsp:txXfrm>
    </dsp:sp>
    <dsp:sp modelId="{9634B667-4C82-4B55-A429-18E9108E8269}">
      <dsp:nvSpPr>
        <dsp:cNvPr id="0" name=""/>
        <dsp:cNvSpPr/>
      </dsp:nvSpPr>
      <dsp:spPr>
        <a:xfrm>
          <a:off x="2527513" y="1619331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Improve staff recruitment and induction materials with mental wealth focus</a:t>
          </a:r>
        </a:p>
      </dsp:txBody>
      <dsp:txXfrm>
        <a:off x="2536381" y="1628199"/>
        <a:ext cx="1968565" cy="285049"/>
      </dsp:txXfrm>
    </dsp:sp>
    <dsp:sp modelId="{64D573CA-87C3-406F-B238-5147523E24ED}">
      <dsp:nvSpPr>
        <dsp:cNvPr id="0" name=""/>
        <dsp:cNvSpPr/>
      </dsp:nvSpPr>
      <dsp:spPr>
        <a:xfrm>
          <a:off x="2527513" y="1968699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Promote Resilient U programme &amp; PAL mentors for peer support</a:t>
          </a:r>
        </a:p>
      </dsp:txBody>
      <dsp:txXfrm>
        <a:off x="2536381" y="1977567"/>
        <a:ext cx="1968565" cy="285049"/>
      </dsp:txXfrm>
    </dsp:sp>
    <dsp:sp modelId="{B8F858F6-B0F0-4A0A-AE81-81948EA998F7}">
      <dsp:nvSpPr>
        <dsp:cNvPr id="0" name=""/>
        <dsp:cNvSpPr/>
      </dsp:nvSpPr>
      <dsp:spPr>
        <a:xfrm>
          <a:off x="2527513" y="2318067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Develop and embed emotional resilience in the curriculum</a:t>
          </a:r>
        </a:p>
      </dsp:txBody>
      <dsp:txXfrm>
        <a:off x="2536381" y="2326935"/>
        <a:ext cx="1968565" cy="285049"/>
      </dsp:txXfrm>
    </dsp:sp>
    <dsp:sp modelId="{BC83C37A-DD54-4148-8551-39448C66A635}">
      <dsp:nvSpPr>
        <dsp:cNvPr id="0" name=""/>
        <dsp:cNvSpPr/>
      </dsp:nvSpPr>
      <dsp:spPr>
        <a:xfrm>
          <a:off x="2527513" y="2667435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Design student mental health module</a:t>
          </a:r>
        </a:p>
      </dsp:txBody>
      <dsp:txXfrm>
        <a:off x="2536381" y="2676303"/>
        <a:ext cx="1968565" cy="285049"/>
      </dsp:txXfrm>
    </dsp:sp>
    <dsp:sp modelId="{C737275A-CDB3-4774-9DB7-769182760722}">
      <dsp:nvSpPr>
        <dsp:cNvPr id="0" name=""/>
        <dsp:cNvSpPr/>
      </dsp:nvSpPr>
      <dsp:spPr>
        <a:xfrm>
          <a:off x="2527513" y="3016803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Consider curriculum design – review all programmes</a:t>
          </a:r>
        </a:p>
      </dsp:txBody>
      <dsp:txXfrm>
        <a:off x="2536381" y="3025671"/>
        <a:ext cx="1968565" cy="285049"/>
      </dsp:txXfrm>
    </dsp:sp>
    <dsp:sp modelId="{387B2298-419E-4DD0-BE01-CFC43C029371}">
      <dsp:nvSpPr>
        <dsp:cNvPr id="0" name=""/>
        <dsp:cNvSpPr/>
      </dsp:nvSpPr>
      <dsp:spPr>
        <a:xfrm>
          <a:off x="2527513" y="3366171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Use Learner Analytics to increase student insight</a:t>
          </a:r>
        </a:p>
      </dsp:txBody>
      <dsp:txXfrm>
        <a:off x="2536381" y="3375039"/>
        <a:ext cx="1968565" cy="285049"/>
      </dsp:txXfrm>
    </dsp:sp>
    <dsp:sp modelId="{B252D4A1-D305-4323-9652-18C5D47B0E90}">
      <dsp:nvSpPr>
        <dsp:cNvPr id="0" name=""/>
        <dsp:cNvSpPr/>
      </dsp:nvSpPr>
      <dsp:spPr>
        <a:xfrm>
          <a:off x="2527513" y="3715539"/>
          <a:ext cx="1986301" cy="30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Pilot social prescribing referral programmes: exercise, music, gardening/outdoors</a:t>
          </a:r>
        </a:p>
      </dsp:txBody>
      <dsp:txXfrm>
        <a:off x="2536381" y="3724407"/>
        <a:ext cx="1968565" cy="285049"/>
      </dsp:txXfrm>
    </dsp:sp>
    <dsp:sp modelId="{624AF5D8-5F81-4607-9A92-A40176947631}">
      <dsp:nvSpPr>
        <dsp:cNvPr id="0" name=""/>
        <dsp:cNvSpPr/>
      </dsp:nvSpPr>
      <dsp:spPr>
        <a:xfrm>
          <a:off x="4856451" y="0"/>
          <a:ext cx="1714579" cy="4230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WIDER PREVENTION </a:t>
          </a:r>
          <a:r>
            <a:rPr lang="en-GB" sz="1400" kern="1200" dirty="0"/>
            <a:t> INTERVENTIONS</a:t>
          </a:r>
        </a:p>
      </dsp:txBody>
      <dsp:txXfrm>
        <a:off x="4856451" y="0"/>
        <a:ext cx="1714579" cy="1269189"/>
      </dsp:txXfrm>
    </dsp:sp>
    <dsp:sp modelId="{7C836225-2A0C-425F-BD33-258AB101BDEF}">
      <dsp:nvSpPr>
        <dsp:cNvPr id="0" name=""/>
        <dsp:cNvSpPr/>
      </dsp:nvSpPr>
      <dsp:spPr>
        <a:xfrm>
          <a:off x="5000154" y="1340488"/>
          <a:ext cx="1489630" cy="329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Drugs– devise new drug policy &amp; stricter action regarding impact on others</a:t>
          </a:r>
        </a:p>
      </dsp:txBody>
      <dsp:txXfrm>
        <a:off x="5009793" y="1350127"/>
        <a:ext cx="1470352" cy="309812"/>
      </dsp:txXfrm>
    </dsp:sp>
    <dsp:sp modelId="{DBDBA3CF-5673-4FC0-A25E-4E6DC6CA7F65}">
      <dsp:nvSpPr>
        <dsp:cNvPr id="0" name=""/>
        <dsp:cNvSpPr/>
      </dsp:nvSpPr>
      <dsp:spPr>
        <a:xfrm>
          <a:off x="5000154" y="1739219"/>
          <a:ext cx="1489630" cy="335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Run anti drug campaign across all campuses</a:t>
          </a:r>
        </a:p>
      </dsp:txBody>
      <dsp:txXfrm>
        <a:off x="5009971" y="1749036"/>
        <a:ext cx="1469996" cy="315528"/>
      </dsp:txXfrm>
    </dsp:sp>
    <dsp:sp modelId="{7C50EECA-C72E-4355-A060-C852C97A1F51}">
      <dsp:nvSpPr>
        <dsp:cNvPr id="0" name=""/>
        <dsp:cNvSpPr/>
      </dsp:nvSpPr>
      <dsp:spPr>
        <a:xfrm>
          <a:off x="5000154" y="2144072"/>
          <a:ext cx="1489630" cy="218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Create short video on drugs, risks, and discipline </a:t>
          </a:r>
        </a:p>
      </dsp:txBody>
      <dsp:txXfrm>
        <a:off x="5006566" y="2150484"/>
        <a:ext cx="1476806" cy="206101"/>
      </dsp:txXfrm>
    </dsp:sp>
    <dsp:sp modelId="{FCFB0468-1BCE-46C4-AF69-977C3C571FBA}">
      <dsp:nvSpPr>
        <dsp:cNvPr id="0" name=""/>
        <dsp:cNvSpPr/>
      </dsp:nvSpPr>
      <dsp:spPr>
        <a:xfrm>
          <a:off x="5000154" y="2417684"/>
          <a:ext cx="1466518" cy="371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Campus services – collaborative approach on issues of conduct, wellbeing &amp; drugs</a:t>
          </a:r>
        </a:p>
      </dsp:txBody>
      <dsp:txXfrm>
        <a:off x="5011023" y="2428553"/>
        <a:ext cx="1444780" cy="349349"/>
      </dsp:txXfrm>
    </dsp:sp>
    <dsp:sp modelId="{E3153AFC-3D88-42E8-B759-AF6CC0C41D5A}">
      <dsp:nvSpPr>
        <dsp:cNvPr id="0" name=""/>
        <dsp:cNvSpPr/>
      </dsp:nvSpPr>
      <dsp:spPr>
        <a:xfrm>
          <a:off x="4991837" y="2835700"/>
          <a:ext cx="1490485" cy="231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Enhanced training for CSO’s</a:t>
          </a:r>
        </a:p>
      </dsp:txBody>
      <dsp:txXfrm>
        <a:off x="4998621" y="2842484"/>
        <a:ext cx="1476917" cy="218038"/>
      </dsp:txXfrm>
    </dsp:sp>
    <dsp:sp modelId="{B23D36D2-8B7E-45FC-AB4C-123ACC162123}">
      <dsp:nvSpPr>
        <dsp:cNvPr id="0" name=""/>
        <dsp:cNvSpPr/>
      </dsp:nvSpPr>
      <dsp:spPr>
        <a:xfrm>
          <a:off x="5000146" y="3100800"/>
          <a:ext cx="1439060" cy="313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Alcohol impact – run social norms campaigns &amp; alcohol free events </a:t>
          </a:r>
        </a:p>
      </dsp:txBody>
      <dsp:txXfrm>
        <a:off x="5009330" y="3109984"/>
        <a:ext cx="1420692" cy="295184"/>
      </dsp:txXfrm>
    </dsp:sp>
    <dsp:sp modelId="{255B3F1B-159A-A748-AE70-BCF503441202}">
      <dsp:nvSpPr>
        <dsp:cNvPr id="0" name=""/>
        <dsp:cNvSpPr/>
      </dsp:nvSpPr>
      <dsp:spPr>
        <a:xfrm>
          <a:off x="5000146" y="3436181"/>
          <a:ext cx="1465767" cy="3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Focus on transitions into HE through working group, Thrive network, and Future Quest</a:t>
          </a:r>
        </a:p>
      </dsp:txBody>
      <dsp:txXfrm>
        <a:off x="5009019" y="3445054"/>
        <a:ext cx="1448021" cy="285199"/>
      </dsp:txXfrm>
    </dsp:sp>
    <dsp:sp modelId="{01946FB4-9ACD-EA4C-8EDE-F9DE6B77A8BC}">
      <dsp:nvSpPr>
        <dsp:cNvPr id="0" name=""/>
        <dsp:cNvSpPr/>
      </dsp:nvSpPr>
      <dsp:spPr>
        <a:xfrm>
          <a:off x="5000146" y="3784874"/>
          <a:ext cx="1504519" cy="22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1430" rIns="1524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Promote student and staff participation in university life</a:t>
          </a:r>
        </a:p>
      </dsp:txBody>
      <dsp:txXfrm>
        <a:off x="5006826" y="3791554"/>
        <a:ext cx="1491159" cy="214727"/>
      </dsp:txXfrm>
    </dsp:sp>
    <dsp:sp modelId="{7A198C24-D061-45EB-9410-FAD9139D0916}">
      <dsp:nvSpPr>
        <dsp:cNvPr id="0" name=""/>
        <dsp:cNvSpPr/>
      </dsp:nvSpPr>
      <dsp:spPr>
        <a:xfrm>
          <a:off x="6737575" y="0"/>
          <a:ext cx="2181981" cy="4230631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PROVISION</a:t>
          </a:r>
        </a:p>
      </dsp:txBody>
      <dsp:txXfrm>
        <a:off x="6737575" y="0"/>
        <a:ext cx="2181981" cy="1269189"/>
      </dsp:txXfrm>
    </dsp:sp>
    <dsp:sp modelId="{E72B2BE8-2C9F-40C6-BCE8-A096E3C8CC42}">
      <dsp:nvSpPr>
        <dsp:cNvPr id="0" name=""/>
        <dsp:cNvSpPr/>
      </dsp:nvSpPr>
      <dsp:spPr>
        <a:xfrm>
          <a:off x="6876220" y="1307244"/>
          <a:ext cx="1960100" cy="84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Physical provision:</a:t>
          </a:r>
          <a:br>
            <a:rPr lang="en-GB" sz="800" kern="1200" dirty="0"/>
          </a:br>
          <a:r>
            <a:rPr lang="en-GB" sz="800" kern="1200" dirty="0"/>
            <a:t>- Diversify Wellbeing service with Nilaari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- Pilot Managing Me</a:t>
          </a:r>
          <a:br>
            <a:rPr lang="en-GB" sz="800" kern="1200" dirty="0"/>
          </a:br>
          <a:r>
            <a:rPr lang="en-GB" sz="800" kern="1200" dirty="0"/>
            <a:t>- Establish out of hours team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- Open new Student Centre for 24/7 provision </a:t>
          </a:r>
        </a:p>
      </dsp:txBody>
      <dsp:txXfrm>
        <a:off x="6900976" y="1332000"/>
        <a:ext cx="1910588" cy="795730"/>
      </dsp:txXfrm>
    </dsp:sp>
    <dsp:sp modelId="{755CFACF-010F-4761-B73E-D239934AF68A}">
      <dsp:nvSpPr>
        <dsp:cNvPr id="0" name=""/>
        <dsp:cNvSpPr/>
      </dsp:nvSpPr>
      <dsp:spPr>
        <a:xfrm>
          <a:off x="6872799" y="2219966"/>
          <a:ext cx="1980383" cy="608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Digital provision:</a:t>
          </a:r>
          <a:br>
            <a:rPr lang="en-GB" sz="800" kern="1200" dirty="0"/>
          </a:br>
          <a:r>
            <a:rPr lang="en-GB" sz="800" kern="1200" dirty="0"/>
            <a:t>- Launch CBT programme</a:t>
          </a:r>
          <a:br>
            <a:rPr lang="en-GB" sz="800" kern="1200" dirty="0"/>
          </a:br>
          <a:r>
            <a:rPr lang="en-GB" sz="800" kern="1200" dirty="0"/>
            <a:t>- Promote Kooth</a:t>
          </a:r>
          <a:br>
            <a:rPr lang="en-GB" sz="800" kern="1200" dirty="0"/>
          </a:br>
          <a:r>
            <a:rPr lang="en-GB" sz="800" kern="1200" dirty="0"/>
            <a:t>- Launch partnership with Crisis Text Line</a:t>
          </a:r>
        </a:p>
      </dsp:txBody>
      <dsp:txXfrm>
        <a:off x="6890613" y="2237780"/>
        <a:ext cx="1944755" cy="572589"/>
      </dsp:txXfrm>
    </dsp:sp>
    <dsp:sp modelId="{97FBF09E-9CD9-47D2-A695-DB9A7AC1AED6}">
      <dsp:nvSpPr>
        <dsp:cNvPr id="0" name=""/>
        <dsp:cNvSpPr/>
      </dsp:nvSpPr>
      <dsp:spPr>
        <a:xfrm>
          <a:off x="6881352" y="2865903"/>
          <a:ext cx="1963277" cy="43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Create clear provision map and ensure it is effectively communicated</a:t>
          </a:r>
        </a:p>
      </dsp:txBody>
      <dsp:txXfrm>
        <a:off x="6893962" y="2878513"/>
        <a:ext cx="1938057" cy="405325"/>
      </dsp:txXfrm>
    </dsp:sp>
    <dsp:sp modelId="{8AA83CB9-F9C9-4DC4-A19D-9E71ACCD9D8C}">
      <dsp:nvSpPr>
        <dsp:cNvPr id="0" name=""/>
        <dsp:cNvSpPr/>
      </dsp:nvSpPr>
      <dsp:spPr>
        <a:xfrm>
          <a:off x="6869019" y="3347250"/>
          <a:ext cx="1972162" cy="313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Create online triage tool to direct to relevant support services	</a:t>
          </a:r>
        </a:p>
      </dsp:txBody>
      <dsp:txXfrm>
        <a:off x="6878191" y="3356422"/>
        <a:ext cx="1953818" cy="294821"/>
      </dsp:txXfrm>
    </dsp:sp>
    <dsp:sp modelId="{97F568C2-1E52-4979-BAA9-35C394D72EC2}">
      <dsp:nvSpPr>
        <dsp:cNvPr id="0" name=""/>
        <dsp:cNvSpPr/>
      </dsp:nvSpPr>
      <dsp:spPr>
        <a:xfrm>
          <a:off x="6869019" y="3757980"/>
          <a:ext cx="1972162" cy="29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Signpost effectively to external services </a:t>
          </a:r>
        </a:p>
      </dsp:txBody>
      <dsp:txXfrm>
        <a:off x="6877747" y="3766708"/>
        <a:ext cx="1954706" cy="28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DC3B-F1E9-4236-B62E-514C5419EDBA}">
      <dsp:nvSpPr>
        <dsp:cNvPr id="0" name=""/>
        <dsp:cNvSpPr/>
      </dsp:nvSpPr>
      <dsp:spPr>
        <a:xfrm>
          <a:off x="0" y="3956"/>
          <a:ext cx="1349400" cy="739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Where do we want to be?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The MENTAL WEALTH vision</a:t>
          </a:r>
        </a:p>
      </dsp:txBody>
      <dsp:txXfrm>
        <a:off x="21663" y="25619"/>
        <a:ext cx="1306074" cy="696293"/>
      </dsp:txXfrm>
    </dsp:sp>
    <dsp:sp modelId="{A11C659A-DAF5-499D-BBDC-EA00D0BBCAFB}">
      <dsp:nvSpPr>
        <dsp:cNvPr id="0" name=""/>
        <dsp:cNvSpPr/>
      </dsp:nvSpPr>
      <dsp:spPr>
        <a:xfrm rot="5400000">
          <a:off x="343004" y="419478"/>
          <a:ext cx="622214" cy="1223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 rot="-5400000">
        <a:off x="286967" y="720278"/>
        <a:ext cx="734289" cy="435550"/>
      </dsp:txXfrm>
    </dsp:sp>
    <dsp:sp modelId="{9C209577-95E2-4604-BDFE-68A96ED4EC8D}">
      <dsp:nvSpPr>
        <dsp:cNvPr id="0" name=""/>
        <dsp:cNvSpPr/>
      </dsp:nvSpPr>
      <dsp:spPr>
        <a:xfrm>
          <a:off x="0" y="1363792"/>
          <a:ext cx="1349400" cy="638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What does that mean?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The goal (s)</a:t>
          </a:r>
        </a:p>
      </dsp:txBody>
      <dsp:txXfrm>
        <a:off x="18692" y="1382484"/>
        <a:ext cx="1312016" cy="600794"/>
      </dsp:txXfrm>
    </dsp:sp>
    <dsp:sp modelId="{8A5D5F09-87C3-46F4-B221-50523BCA1A9E}">
      <dsp:nvSpPr>
        <dsp:cNvPr id="0" name=""/>
        <dsp:cNvSpPr/>
      </dsp:nvSpPr>
      <dsp:spPr>
        <a:xfrm rot="5400000">
          <a:off x="-296700" y="2315687"/>
          <a:ext cx="1890666" cy="1223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500" kern="1200"/>
        </a:p>
      </dsp:txBody>
      <dsp:txXfrm rot="-5400000">
        <a:off x="281488" y="1982262"/>
        <a:ext cx="734289" cy="1523522"/>
      </dsp:txXfrm>
    </dsp:sp>
    <dsp:sp modelId="{8D871A98-D423-4E84-8380-E7C0ED7AF6D4}">
      <dsp:nvSpPr>
        <dsp:cNvPr id="0" name=""/>
        <dsp:cNvSpPr/>
      </dsp:nvSpPr>
      <dsp:spPr>
        <a:xfrm>
          <a:off x="0" y="3815965"/>
          <a:ext cx="1349400" cy="2089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How will we do it?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The activities</a:t>
          </a:r>
        </a:p>
      </dsp:txBody>
      <dsp:txXfrm>
        <a:off x="39523" y="3855488"/>
        <a:ext cx="1270354" cy="2010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63835-4E12-4246-AC2C-0E29B873DD36}">
      <dsp:nvSpPr>
        <dsp:cNvPr id="0" name=""/>
        <dsp:cNvSpPr/>
      </dsp:nvSpPr>
      <dsp:spPr>
        <a:xfrm>
          <a:off x="0" y="1259612"/>
          <a:ext cx="10415847" cy="167948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DEAF8-7823-47D6-AFB5-FB99FCDE0A97}">
      <dsp:nvSpPr>
        <dsp:cNvPr id="0" name=""/>
        <dsp:cNvSpPr/>
      </dsp:nvSpPr>
      <dsp:spPr>
        <a:xfrm>
          <a:off x="2574" y="0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January 2018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UUK Step Change Framework provides structure &amp; initial audit carried out</a:t>
          </a:r>
        </a:p>
      </dsp:txBody>
      <dsp:txXfrm>
        <a:off x="2574" y="0"/>
        <a:ext cx="1499058" cy="1679482"/>
      </dsp:txXfrm>
    </dsp:sp>
    <dsp:sp modelId="{F46A4038-25D1-41B9-87A6-FE56BBC33588}">
      <dsp:nvSpPr>
        <dsp:cNvPr id="0" name=""/>
        <dsp:cNvSpPr/>
      </dsp:nvSpPr>
      <dsp:spPr>
        <a:xfrm>
          <a:off x="542168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2ABAC-3A08-40D7-AE84-E155311A5B37}">
      <dsp:nvSpPr>
        <dsp:cNvPr id="0" name=""/>
        <dsp:cNvSpPr/>
      </dsp:nvSpPr>
      <dsp:spPr>
        <a:xfrm>
          <a:off x="1576585" y="2519224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April 2018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Strategy Launch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Launch event in FBL &amp; initial strategy document published</a:t>
          </a:r>
        </a:p>
      </dsp:txBody>
      <dsp:txXfrm>
        <a:off x="1576585" y="2519224"/>
        <a:ext cx="1499058" cy="1679482"/>
      </dsp:txXfrm>
    </dsp:sp>
    <dsp:sp modelId="{984B96C5-9F69-4291-839A-C1FC8DB5A3B3}">
      <dsp:nvSpPr>
        <dsp:cNvPr id="0" name=""/>
        <dsp:cNvSpPr/>
      </dsp:nvSpPr>
      <dsp:spPr>
        <a:xfrm>
          <a:off x="2116179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A2C3E-CAEB-4A8F-A7B9-259925F0D648}">
      <dsp:nvSpPr>
        <dsp:cNvPr id="0" name=""/>
        <dsp:cNvSpPr/>
      </dsp:nvSpPr>
      <dsp:spPr>
        <a:xfrm>
          <a:off x="3150596" y="0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August 2018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Provision map made with all key mental health activity and services across UWE</a:t>
          </a:r>
        </a:p>
      </dsp:txBody>
      <dsp:txXfrm>
        <a:off x="3150596" y="0"/>
        <a:ext cx="1499058" cy="1679482"/>
      </dsp:txXfrm>
    </dsp:sp>
    <dsp:sp modelId="{5105113C-D72B-4EF9-B663-3BB82E84D4AB}">
      <dsp:nvSpPr>
        <dsp:cNvPr id="0" name=""/>
        <dsp:cNvSpPr/>
      </dsp:nvSpPr>
      <dsp:spPr>
        <a:xfrm>
          <a:off x="3690190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5D218-1E62-4674-9D18-BF2A841D892C}">
      <dsp:nvSpPr>
        <dsp:cNvPr id="0" name=""/>
        <dsp:cNvSpPr/>
      </dsp:nvSpPr>
      <dsp:spPr>
        <a:xfrm>
          <a:off x="4724607" y="2519224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October 2018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Strategy Workshop with key stakeholders to create strategy goals &amp; next phase of work </a:t>
          </a:r>
        </a:p>
      </dsp:txBody>
      <dsp:txXfrm>
        <a:off x="4724607" y="2519224"/>
        <a:ext cx="1499058" cy="1679482"/>
      </dsp:txXfrm>
    </dsp:sp>
    <dsp:sp modelId="{FBBA44EE-CFEB-41B2-8E2B-08460EB71990}">
      <dsp:nvSpPr>
        <dsp:cNvPr id="0" name=""/>
        <dsp:cNvSpPr/>
      </dsp:nvSpPr>
      <dsp:spPr>
        <a:xfrm>
          <a:off x="5264201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F20B7-B6B1-4328-B3CE-BC9F115788C4}">
      <dsp:nvSpPr>
        <dsp:cNvPr id="0" name=""/>
        <dsp:cNvSpPr/>
      </dsp:nvSpPr>
      <dsp:spPr>
        <a:xfrm>
          <a:off x="6298618" y="0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December 2018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Feedback Forum held with students to get insight &amp; feedback into service offer </a:t>
          </a:r>
        </a:p>
      </dsp:txBody>
      <dsp:txXfrm>
        <a:off x="6298618" y="0"/>
        <a:ext cx="1499058" cy="1679482"/>
      </dsp:txXfrm>
    </dsp:sp>
    <dsp:sp modelId="{08934096-5179-4ACC-A5C8-CAB6C4C0271B}">
      <dsp:nvSpPr>
        <dsp:cNvPr id="0" name=""/>
        <dsp:cNvSpPr/>
      </dsp:nvSpPr>
      <dsp:spPr>
        <a:xfrm>
          <a:off x="6838212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A5C0A-465B-4399-8DCC-5452391A484F}">
      <dsp:nvSpPr>
        <dsp:cNvPr id="0" name=""/>
        <dsp:cNvSpPr/>
      </dsp:nvSpPr>
      <dsp:spPr>
        <a:xfrm>
          <a:off x="7872629" y="2519224"/>
          <a:ext cx="1499058" cy="16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</a:rPr>
            <a:t>January 2019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New strategy goals announced for next 12 months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accent1"/>
              </a:solidFill>
            </a:rPr>
            <a:t>Work begins to map benefits, create evaluation methods, and forecast next 10 years of strategy…</a:t>
          </a:r>
        </a:p>
      </dsp:txBody>
      <dsp:txXfrm>
        <a:off x="7872629" y="2519224"/>
        <a:ext cx="1499058" cy="1679482"/>
      </dsp:txXfrm>
    </dsp:sp>
    <dsp:sp modelId="{D06312DE-942C-4D56-BDDF-D889D140A8C1}">
      <dsp:nvSpPr>
        <dsp:cNvPr id="0" name=""/>
        <dsp:cNvSpPr/>
      </dsp:nvSpPr>
      <dsp:spPr>
        <a:xfrm>
          <a:off x="8412223" y="1889418"/>
          <a:ext cx="419870" cy="419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92" y="0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/>
          <a:lstStyle>
            <a:lvl1pPr algn="r">
              <a:defRPr sz="800"/>
            </a:lvl1pPr>
          </a:lstStyle>
          <a:p>
            <a:fld id="{E136E247-1299-4735-8937-23E3051A175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98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92" y="9428598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 anchor="b"/>
          <a:lstStyle>
            <a:lvl1pPr algn="r">
              <a:defRPr sz="800"/>
            </a:lvl1pPr>
          </a:lstStyle>
          <a:p>
            <a:fld id="{7F067EAB-355A-46A7-8462-130AF463D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7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92" y="0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/>
          <a:lstStyle>
            <a:lvl1pPr algn="r">
              <a:defRPr sz="800"/>
            </a:lvl1pPr>
          </a:lstStyle>
          <a:p>
            <a:fld id="{7D92C0A0-C87F-43FC-86F0-22A0E2C486B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27" tIns="31314" rIns="62627" bIns="313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89" y="4777656"/>
            <a:ext cx="5335910" cy="3908290"/>
          </a:xfrm>
          <a:prstGeom prst="rect">
            <a:avLst/>
          </a:prstGeom>
        </p:spPr>
        <p:txBody>
          <a:bodyPr vert="horz" lIns="62627" tIns="31314" rIns="62627" bIns="313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98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92" y="9428598"/>
            <a:ext cx="2890329" cy="498040"/>
          </a:xfrm>
          <a:prstGeom prst="rect">
            <a:avLst/>
          </a:prstGeom>
        </p:spPr>
        <p:txBody>
          <a:bodyPr vert="horz" lIns="62627" tIns="31314" rIns="62627" bIns="31314" rtlCol="0" anchor="b"/>
          <a:lstStyle>
            <a:lvl1pPr algn="r">
              <a:defRPr sz="800"/>
            </a:lvl1pPr>
          </a:lstStyle>
          <a:p>
            <a:fld id="{99B38A40-1A86-4DEC-9BE4-188B4905E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2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5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1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5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9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6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6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4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1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5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C880-FDE6-431C-97B2-2D8673741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65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809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11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599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540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559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996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2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5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032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70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56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uwe.ac.uk/wellbeing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8" y="5428210"/>
            <a:ext cx="10572000" cy="89763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Strategy Update March 2019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1" y="1323082"/>
            <a:ext cx="8112770" cy="2725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0"/>
            <a:ext cx="2460568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9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445" y="2826428"/>
            <a:ext cx="5341444" cy="339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 events: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Good February 2019</a:t>
            </a:r>
            <a:b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9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wellbeing themes</a:t>
            </a:r>
            <a:br>
              <a:rPr lang="en-GB" sz="19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9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Over 1500 students &amp; staff participated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with Bristol’s first wellbeing festival, Wild &amp; Well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Mental Health Day (October) &amp; University Mental Health Day (March) marked with a programme of events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8358" y="1962911"/>
            <a:ext cx="1896282" cy="616824"/>
            <a:chOff x="-3208712" y="2677721"/>
            <a:chExt cx="2610290" cy="4230631"/>
          </a:xfrm>
        </p:grpSpPr>
        <p:sp>
          <p:nvSpPr>
            <p:cNvPr id="10" name="Rounded Rectangle 9"/>
            <p:cNvSpPr/>
            <p:nvPr/>
          </p:nvSpPr>
          <p:spPr>
            <a:xfrm>
              <a:off x="-3208712" y="2677721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-3208712" y="4114697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PROMOTION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9" y="2833695"/>
            <a:ext cx="2291543" cy="1531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9" y="4441834"/>
            <a:ext cx="2308333" cy="154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9" y="2449594"/>
            <a:ext cx="3660680" cy="366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28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138" y="2864152"/>
            <a:ext cx="6724679" cy="310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training: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staff training announcement to complete the Charlie Waller Memorial Trust online modules on ‘Supporting Student Mental Health and Wellbeing’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appointed 6 month post to audit &amp; review further staff training needs in mental health awareness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component also now being delivered in programme leaders training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7261" y="2019886"/>
            <a:ext cx="1896282" cy="616824"/>
            <a:chOff x="0" y="0"/>
            <a:chExt cx="2610290" cy="4230631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0" y="1559963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PREVENTION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17" y="2980530"/>
            <a:ext cx="3121431" cy="275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68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23" y="5353396"/>
            <a:ext cx="11474332" cy="797885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Phase 2: January – December 2019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1" y="1323082"/>
            <a:ext cx="8112770" cy="27253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0"/>
            <a:ext cx="2460568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6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support - the vision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30" y="2560321"/>
            <a:ext cx="7661252" cy="39502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Moving away from the traditional model which focused entirely on the Wellbeing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Transitioning to a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“landscape” provision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 which means a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dynamic &amp; diverse support offer for students</a:t>
            </a:r>
            <a:endParaRPr lang="en-GB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student support offer combines a range of </a:t>
            </a:r>
            <a:b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in-person &amp; digital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Daily ‘Farmhouse drop-ins’ – coffee morning for students with concerns, staffed by multi-agency student support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aim of the student support offer is to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enable students to succeed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dirty="0"/>
          </a:p>
        </p:txBody>
      </p:sp>
      <p:pic>
        <p:nvPicPr>
          <p:cNvPr id="2052" name="Picture 4" descr="Image result for kooth stud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66" y="2784764"/>
            <a:ext cx="2849201" cy="126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862" y="4474057"/>
            <a:ext cx="1150837" cy="115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Image result for ieso cbt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07" y="4444060"/>
            <a:ext cx="1210832" cy="121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support - the vision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76" y="2427317"/>
            <a:ext cx="5897972" cy="39502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student support offer is all on a single webpage with the direct URL: 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hlinkClick r:id="rId5"/>
              </a:rPr>
              <a:t>www.uwe.ac.uk/wellbeing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 - the support is categorised based on need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student support offer will be promoted via a joint UWE &amp; SU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poster campaign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 that links directly to the webpage, and a UWE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wellbeing services leaflet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6" y="2560320"/>
            <a:ext cx="5102244" cy="340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37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13" y="463813"/>
            <a:ext cx="7535978" cy="970450"/>
          </a:xfrm>
        </p:spPr>
        <p:txBody>
          <a:bodyPr/>
          <a:lstStyle/>
          <a:p>
            <a:r>
              <a:rPr lang="en-GB" dirty="0"/>
              <a:t>Key actions </a:t>
            </a:r>
            <a:r>
              <a:rPr lang="en-GB" dirty="0">
                <a:solidFill>
                  <a:schemeClr val="tx1"/>
                </a:solidFill>
              </a:rPr>
              <a:t>Jan – Dec 2019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2457" y="4887884"/>
          <a:ext cx="1525156" cy="143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526112" y="2275668"/>
            <a:ext cx="10739295" cy="38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new model mapping mental health provision at UWE – including physical and digital. Signposting from 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UWE services using same service map.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year-round communications programme of mental health service offer to students &amp; staff – marketed through all channels, across all campuses. </a:t>
            </a: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triage tool for students or staff to find appropriate services.</a:t>
            </a: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of CBT online training for students.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new start-of-year student induction materials, including induction video, student health guide and newsletter for parents.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GB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LetsTalkNow</a:t>
            </a: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awareness raising communications campaign at key times of the year to tackle the stigma associated with mental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172306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13" y="463813"/>
            <a:ext cx="7535978" cy="970450"/>
          </a:xfrm>
        </p:spPr>
        <p:txBody>
          <a:bodyPr/>
          <a:lstStyle/>
          <a:p>
            <a:r>
              <a:rPr lang="en-GB" dirty="0"/>
              <a:t>Key actions </a:t>
            </a:r>
            <a:r>
              <a:rPr lang="en-GB" dirty="0">
                <a:solidFill>
                  <a:schemeClr val="tx1"/>
                </a:solidFill>
              </a:rPr>
              <a:t>Jan – Dec 2019</a:t>
            </a:r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336" y="2254893"/>
            <a:ext cx="11416424" cy="466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of staff training &amp; staff support audit, and rollout of new model begins.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Good February – rebranded and redirected under Mental Wealth focus, featuring a month-long programme of events, activities and advice. Supported by monthly </a:t>
            </a:r>
            <a:r>
              <a:rPr lang="en-GB" sz="17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Feelgood</a:t>
            </a: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Focus.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of social prescribing pilots: exercise, music, gardening – referrals from wellbeing service &amp; self-referral. 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drugs &amp; alcohol risks communications campaign in partnership with the SU at UWE.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student and staff mental health champions.</a:t>
            </a: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data sharing developments to improve understanding of student and staff mental health and service usage.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AutoNum type="arabicPeriod" startAt="7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services approach – a collaborative &amp; consistent approach on campus in response to issues of wellbeing, drugs, or conduct.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4"/>
            </a:pPr>
            <a:r>
              <a:rPr lang="en-GB" sz="1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of Mental Wealth Lab – programme of speakers and discussion. </a:t>
            </a:r>
            <a:br>
              <a:rPr lang="en-GB" sz="17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700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700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13" y="236306"/>
            <a:ext cx="7535978" cy="1197957"/>
          </a:xfrm>
        </p:spPr>
        <p:txBody>
          <a:bodyPr/>
          <a:lstStyle/>
          <a:p>
            <a:r>
              <a:rPr lang="en-GB" dirty="0"/>
              <a:t>Progress of 2019 actions – March Update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2457" y="4887884"/>
          <a:ext cx="1525156" cy="143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18452"/>
              </p:ext>
            </p:extLst>
          </p:nvPr>
        </p:nvGraphicFramePr>
        <p:xfrm>
          <a:off x="340646" y="2306727"/>
          <a:ext cx="11653519" cy="41575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43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March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dirty="0"/>
                        <a:t>2019</a:t>
                      </a:r>
                      <a:r>
                        <a:rPr lang="en-GB" b="1" baseline="0" dirty="0"/>
                        <a:t> Update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Launch new model mapping mental health provision at UWE – including physical and digital. Signposting from </a:t>
                      </a:r>
                      <a:r>
                        <a:rPr lang="en-GB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UWE services using same service map.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UWE wellbeing webpages up,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direct URL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UWE wellbeing support leaflet to match webpages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created with all support options – roll-out in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Run year-round communications programme of mental health service offer to students &amp; staff – marketed through all channels, across all campuses.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Communications plan in 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Extensive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comms around Feel Good February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Lets Talk Now podcast – launch in April 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 triage tool for students or staff to find appropriate services.</a:t>
                      </a:r>
                    </a:p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UWE wellbeing webpages up,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direct URL – that categorise services as a triage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1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Launch of CBT online training for students. </a:t>
                      </a:r>
                    </a:p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provider secured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tested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Launch in March 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1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Creation of new start-of-year student induction materials, including induction video, student health guide and newsletter for parents.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Comms team working on 3 induction video concepts: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wellbeing induction, course induction, accommodation induction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launched in September 2019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1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13" y="236306"/>
            <a:ext cx="7535978" cy="1197957"/>
          </a:xfrm>
        </p:spPr>
        <p:txBody>
          <a:bodyPr/>
          <a:lstStyle/>
          <a:p>
            <a:r>
              <a:rPr lang="en-GB" dirty="0"/>
              <a:t>Progress of 2019 actions – March Update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2457" y="4887884"/>
          <a:ext cx="1525156" cy="143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48059"/>
              </p:ext>
            </p:extLst>
          </p:nvPr>
        </p:nvGraphicFramePr>
        <p:xfrm>
          <a:off x="282457" y="2306253"/>
          <a:ext cx="11653519" cy="4013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4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March 2019</a:t>
                      </a:r>
                      <a:r>
                        <a:rPr lang="en-GB" sz="2000" b="1" baseline="0" dirty="0"/>
                        <a:t> Update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r>
                        <a:rPr lang="en-GB" sz="160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LetsTalkNow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awareness raising communications campaign at key times of the year to tackle the stigma associated with mental health issues.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Lets Talk Now podcast – launch in April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Post-it campaign d</a:t>
                      </a: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 to be relaunched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exam time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Feel Good de-stress campaign to launch in exam time 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Completion of staff training audit, and rollout of new mental health awareness training model.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 Waller Memorial Trust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training modules rolled out to all staff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Evaluation to follow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continue audit on staff training needs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OFS Bid in for large training programme for Bristol FE 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Feel Good February – rebranded and redirected under Mental Wealth focus, featuring a month-long programme of events, activities and advice.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1500 students &amp; staff took part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evaluation on Frenchay campus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key themes with clearer link to Mental Wealth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Launch of social prescribing pilots: exercise, music, gardening – referrals from wellbeing service &amp; self-referral.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Exercise wellbeing referral pilot is live, with referrals coming from 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wellbeing service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Gardening &amp; music are being scoped to start in September 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7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13" y="236306"/>
            <a:ext cx="7535978" cy="1197957"/>
          </a:xfrm>
        </p:spPr>
        <p:txBody>
          <a:bodyPr/>
          <a:lstStyle/>
          <a:p>
            <a:r>
              <a:rPr lang="en-GB" dirty="0"/>
              <a:t>Progress of 2019 actions </a:t>
            </a:r>
            <a:r>
              <a:rPr lang="en-GB"/>
              <a:t>– March </a:t>
            </a:r>
            <a:r>
              <a:rPr lang="en-GB" dirty="0"/>
              <a:t>update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2457" y="4887884"/>
          <a:ext cx="1525156" cy="143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20310"/>
              </p:ext>
            </p:extLst>
          </p:nvPr>
        </p:nvGraphicFramePr>
        <p:xfrm>
          <a:off x="282457" y="2206976"/>
          <a:ext cx="11653518" cy="4206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443">
                <a:tc>
                  <a:txBody>
                    <a:bodyPr/>
                    <a:lstStyle/>
                    <a:p>
                      <a:endParaRPr lang="en-GB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2019</a:t>
                      </a:r>
                      <a:r>
                        <a:rPr lang="en-GB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Update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of drugs &amp; alcohol risks communications campaign in partnership with the SU at UWE.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Currently being researched &amp; scoped by the UWE comms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Creation of student and staff mental health champions.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 scoped with 200 SU student reps to brief them on mental wealth &amp; signposting, and to develop Student Mental Wealth Communications Advisory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Internal data sharing developments to improve understanding of student and staff mental health and service usage.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pieces of work on Connected Delivery, and Student Analytics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Wellbeing Service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 collecting more advanced data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Pre-Arrival Health &amp; Wellbeing Survey will be followed up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Campus services approach – a collaborative &amp; consistent approach on campus in response to issues of wellbeing, drugs, or conduct.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 services approach has been devised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Campus services will receive specific training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Launch of Mental Wealth Lab – programme of speakers and discussion.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event will be in May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Mental Wealth Lab will include a fund students and staff can bid for, for mental health projects &amp; events</a:t>
                      </a:r>
                      <a:endParaRPr lang="en-GB" sz="14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4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7018384" cy="970450"/>
          </a:xfrm>
        </p:spPr>
        <p:txBody>
          <a:bodyPr/>
          <a:lstStyle/>
          <a:p>
            <a:r>
              <a:rPr lang="en-GB" dirty="0"/>
              <a:t>Goals of the strategy</a:t>
            </a:r>
          </a:p>
        </p:txBody>
      </p:sp>
      <p:sp>
        <p:nvSpPr>
          <p:cNvPr id="5" name="Oval 4"/>
          <p:cNvSpPr/>
          <p:nvPr/>
        </p:nvSpPr>
        <p:spPr>
          <a:xfrm>
            <a:off x="647411" y="2647561"/>
            <a:ext cx="2635135" cy="2675327"/>
          </a:xfrm>
          <a:prstGeom prst="ellipse">
            <a:avLst/>
          </a:prstGeom>
          <a:solidFill>
            <a:srgbClr val="FDC200">
              <a:alpha val="7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1. Be an empowered community who deliver a mental wealth culture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995035" y="2647561"/>
            <a:ext cx="2707407" cy="268532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3. Provide &amp; signpost to effective  and timely provision for those who need support</a:t>
            </a:r>
            <a:endParaRPr lang="en-GB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Oval 6"/>
          <p:cNvSpPr/>
          <p:nvPr/>
        </p:nvSpPr>
        <p:spPr>
          <a:xfrm>
            <a:off x="3282546" y="2647561"/>
            <a:ext cx="2712490" cy="268532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2. Reduce factors associated with mental ill health</a:t>
            </a:r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471" y="2199046"/>
            <a:ext cx="7924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This strategy aims to equip individuals within our community with the knowledge, resources, and confidence to: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443258" y="4472247"/>
            <a:ext cx="2328353" cy="2062868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accent1"/>
                </a:solidFill>
              </a:rPr>
              <a:t>The key principles of the strategy: </a:t>
            </a:r>
            <a:endParaRPr lang="en-GB" sz="1400" dirty="0">
              <a:solidFill>
                <a:schemeClr val="accent1"/>
              </a:solidFill>
            </a:endParaRPr>
          </a:p>
          <a:p>
            <a:pPr lvl="1">
              <a:buAutoNum type="arabicPeriod"/>
            </a:pPr>
            <a:r>
              <a:rPr lang="en-GB" sz="1200" dirty="0">
                <a:solidFill>
                  <a:schemeClr val="accent1"/>
                </a:solidFill>
              </a:rPr>
              <a:t>Whole institution approach</a:t>
            </a:r>
          </a:p>
          <a:p>
            <a:pPr lvl="1">
              <a:buAutoNum type="arabicPeriod"/>
            </a:pPr>
            <a:r>
              <a:rPr lang="en-GB" sz="1200" dirty="0">
                <a:solidFill>
                  <a:schemeClr val="accent1"/>
                </a:solidFill>
              </a:rPr>
              <a:t>Effectively communicated </a:t>
            </a:r>
          </a:p>
          <a:p>
            <a:pPr lvl="1">
              <a:buAutoNum type="arabicPeriod"/>
            </a:pPr>
            <a:r>
              <a:rPr lang="en-GB" sz="1200" dirty="0">
                <a:solidFill>
                  <a:schemeClr val="accent1"/>
                </a:solidFill>
              </a:rPr>
              <a:t>Local and national partnerships </a:t>
            </a:r>
          </a:p>
          <a:p>
            <a:pPr lvl="1">
              <a:buAutoNum type="arabicPeriod"/>
            </a:pPr>
            <a:r>
              <a:rPr lang="en-GB" sz="1200" dirty="0">
                <a:solidFill>
                  <a:schemeClr val="accent1"/>
                </a:solidFill>
              </a:rPr>
              <a:t>Data and evidence driven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5420" y="5795884"/>
            <a:ext cx="1896282" cy="616824"/>
            <a:chOff x="-3208712" y="2677721"/>
            <a:chExt cx="2610290" cy="4230631"/>
          </a:xfrm>
        </p:grpSpPr>
        <p:sp>
          <p:nvSpPr>
            <p:cNvPr id="12" name="Rounded Rectangle 11"/>
            <p:cNvSpPr/>
            <p:nvPr/>
          </p:nvSpPr>
          <p:spPr>
            <a:xfrm>
              <a:off x="-3208712" y="2677721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-3208712" y="4114697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PROMOTION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0650" y="5803029"/>
            <a:ext cx="1896282" cy="616824"/>
            <a:chOff x="0" y="0"/>
            <a:chExt cx="2610290" cy="4230631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0" y="1559963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PREVENTION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16199" y="5811199"/>
            <a:ext cx="1896282" cy="616824"/>
            <a:chOff x="0" y="0"/>
            <a:chExt cx="2610290" cy="4230631"/>
          </a:xfrm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0" y="1502571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PROVISION</a:t>
              </a:r>
            </a:p>
          </p:txBody>
        </p:sp>
      </p:grpSp>
      <p:sp>
        <p:nvSpPr>
          <p:cNvPr id="4" name="Down Arrow 3"/>
          <p:cNvSpPr/>
          <p:nvPr/>
        </p:nvSpPr>
        <p:spPr>
          <a:xfrm>
            <a:off x="1796762" y="5443268"/>
            <a:ext cx="209780" cy="290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4533901" y="5447424"/>
            <a:ext cx="209780" cy="290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7380580" y="5453149"/>
            <a:ext cx="209780" cy="290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2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326365"/>
              </p:ext>
            </p:extLst>
          </p:nvPr>
        </p:nvGraphicFramePr>
        <p:xfrm>
          <a:off x="2310938" y="2104654"/>
          <a:ext cx="8919557" cy="423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802474" y="753897"/>
            <a:ext cx="1668780" cy="1435100"/>
          </a:xfrm>
          <a:prstGeom prst="ellipse">
            <a:avLst/>
          </a:prstGeom>
          <a:solidFill>
            <a:srgbClr val="FDC200">
              <a:alpha val="7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1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Be an empowered community who deliver a mental wealth culture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00467" y="693892"/>
            <a:ext cx="1626235" cy="148431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US" sz="500" b="1" kern="12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0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Provide &amp; signpost to effective </a:t>
            </a:r>
            <a:r>
              <a:rPr lang="en-US" sz="10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0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timely provision for those who need support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74058" y="651982"/>
            <a:ext cx="1637030" cy="147701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sz="11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Reduce factors associated with mental ill health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66996" y="2106243"/>
            <a:ext cx="191135" cy="40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9752791" y="2079715"/>
            <a:ext cx="191135" cy="40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6397006" y="2050384"/>
            <a:ext cx="191135" cy="403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aphicFrame>
        <p:nvGraphicFramePr>
          <p:cNvPr id="9" name="Diagram 8"/>
          <p:cNvGraphicFramePr/>
          <p:nvPr/>
        </p:nvGraphicFramePr>
        <p:xfrm>
          <a:off x="282457" y="124690"/>
          <a:ext cx="1349400" cy="619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 Box 15"/>
          <p:cNvSpPr txBox="1"/>
          <p:nvPr/>
        </p:nvSpPr>
        <p:spPr>
          <a:xfrm>
            <a:off x="11452059" y="1180455"/>
            <a:ext cx="285750" cy="50863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  <a:endParaRPr lang="en-GB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endParaRPr lang="en-GB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2172187" y="84344"/>
            <a:ext cx="9405478" cy="55527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Mental wealth</a:t>
            </a:r>
            <a:r>
              <a:rPr lang="en-GB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whole-institution approach to build positive wellbeing in individuals and in our community.</a:t>
            </a:r>
          </a:p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strategy aims to create an empowered culture where mental wealth is embedded through all strands of university life.</a:t>
            </a:r>
          </a:p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strategy aims to equip individuals within our community with knowledge, resources, and confidence to:</a:t>
            </a:r>
          </a:p>
          <a:p>
            <a:pPr algn="ctr">
              <a:spcAft>
                <a:spcPts val="0"/>
              </a:spcAft>
            </a:pPr>
            <a:r>
              <a:rPr lang="en-GB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433009" y="451670"/>
            <a:ext cx="19050" cy="589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6"/>
          <p:cNvSpPr txBox="1"/>
          <p:nvPr/>
        </p:nvSpPr>
        <p:spPr>
          <a:xfrm>
            <a:off x="2344980" y="2974353"/>
            <a:ext cx="2181225" cy="2476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 promotion &amp; raising awareness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/>
          <p:nvPr/>
        </p:nvSpPr>
        <p:spPr>
          <a:xfrm>
            <a:off x="4766748" y="2974353"/>
            <a:ext cx="2181225" cy="2476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Programmes, interventions &amp; embedding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/>
          <p:nvPr/>
        </p:nvSpPr>
        <p:spPr>
          <a:xfrm>
            <a:off x="9083312" y="2964892"/>
            <a:ext cx="2181225" cy="2476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services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4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Mental Wealth: Timeline Recap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63622191"/>
              </p:ext>
            </p:extLst>
          </p:nvPr>
        </p:nvGraphicFramePr>
        <p:xfrm>
          <a:off x="1135796" y="2235814"/>
          <a:ext cx="10415847" cy="419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Image result for uuk stepch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2059797"/>
            <a:ext cx="1669122" cy="11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13" y="1861190"/>
            <a:ext cx="1643690" cy="1114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319" y="5378025"/>
            <a:ext cx="901986" cy="1272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622896" y="5778088"/>
            <a:ext cx="1090548" cy="903661"/>
          </a:xfrm>
          <a:prstGeom prst="ellipse">
            <a:avLst/>
          </a:prstGeom>
          <a:solidFill>
            <a:srgbClr val="FDC200">
              <a:alpha val="7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00" b="1" dirty="0"/>
              <a:t>1. Be an empowered community who deliver a mental wealth culture </a:t>
            </a:r>
            <a:endParaRPr lang="en-GB" sz="600" dirty="0"/>
          </a:p>
        </p:txBody>
      </p:sp>
      <p:sp>
        <p:nvSpPr>
          <p:cNvPr id="14" name="Oval 13"/>
          <p:cNvSpPr/>
          <p:nvPr/>
        </p:nvSpPr>
        <p:spPr>
          <a:xfrm>
            <a:off x="6852288" y="5778088"/>
            <a:ext cx="1021446" cy="90366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b="1" dirty="0"/>
              <a:t>3. Provide &amp; signpost to effective  and timely provision for those who need support</a:t>
            </a:r>
            <a:endParaRPr lang="en-GB" sz="6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Oval 14"/>
          <p:cNvSpPr/>
          <p:nvPr/>
        </p:nvSpPr>
        <p:spPr>
          <a:xfrm>
            <a:off x="5755009" y="5766639"/>
            <a:ext cx="1069741" cy="92510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/>
              <a:t>2. Reduce factors associated with mental ill health</a:t>
            </a:r>
            <a:endParaRPr lang="en-GB" sz="700" dirty="0"/>
          </a:p>
        </p:txBody>
      </p:sp>
      <p:sp>
        <p:nvSpPr>
          <p:cNvPr id="18" name="Rounded Rectangle 4"/>
          <p:cNvSpPr txBox="1"/>
          <p:nvPr/>
        </p:nvSpPr>
        <p:spPr>
          <a:xfrm>
            <a:off x="915420" y="5932899"/>
            <a:ext cx="1169186" cy="93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/>
              <a:t>PROMOTION</a:t>
            </a:r>
          </a:p>
        </p:txBody>
      </p:sp>
      <p:pic>
        <p:nvPicPr>
          <p:cNvPr id="1026" name="Picture 2" descr="Image result for students union uw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44" y="2211186"/>
            <a:ext cx="1234299" cy="8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084" y="2821283"/>
            <a:ext cx="5926657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profile milestones: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Wealth videos with students’ stories – over 20,000 views online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Hosting the Universities minister at UWE Bristol for a roundtable discussion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05" y="2477192"/>
            <a:ext cx="5100954" cy="32588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566" y="1994949"/>
            <a:ext cx="1896282" cy="616824"/>
            <a:chOff x="-3208712" y="2677721"/>
            <a:chExt cx="2610290" cy="4230631"/>
          </a:xfrm>
        </p:grpSpPr>
        <p:sp>
          <p:nvSpPr>
            <p:cNvPr id="12" name="Rounded Rectangle 11"/>
            <p:cNvSpPr/>
            <p:nvPr/>
          </p:nvSpPr>
          <p:spPr>
            <a:xfrm>
              <a:off x="-3208712" y="2677721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-3208712" y="4114697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7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513" y="2886093"/>
            <a:ext cx="6774556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the conversation: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#LetsTalkNow campaign to breakdown stigma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parent &amp; carer advice section launched on website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Health Guide published September 2018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newspaper – published September 2018 for Welcome Week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8566" y="1994949"/>
            <a:ext cx="1896282" cy="616824"/>
            <a:chOff x="-3208712" y="2677721"/>
            <a:chExt cx="2610290" cy="4230631"/>
          </a:xfrm>
        </p:grpSpPr>
        <p:sp>
          <p:nvSpPr>
            <p:cNvPr id="11" name="Rounded Rectangle 10"/>
            <p:cNvSpPr/>
            <p:nvPr/>
          </p:nvSpPr>
          <p:spPr>
            <a:xfrm>
              <a:off x="-3208712" y="2677721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-3208712" y="4114697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PROMOTION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89806"/>
            <a:ext cx="4130964" cy="216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08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535" y="2870833"/>
            <a:ext cx="6581785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campus support provision: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24-hour Farmhouse Student Centre is now open on campus as a relaxing wellbeing space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Out-of-Hours team provide evening and weekend support on campus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Substance Abuse Support Worker on campus as part of the Wellbeing Service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8253" y="2034935"/>
            <a:ext cx="1896282" cy="616824"/>
            <a:chOff x="0" y="0"/>
            <a:chExt cx="2610290" cy="4230631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0" y="1502571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PROVISION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6" y="3021945"/>
            <a:ext cx="4096737" cy="2864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5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445" y="2863227"/>
            <a:ext cx="6397304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digital support provision: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 crisis text line service launched for students – the first in the country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CBT training launched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UWE app for students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partnership work with the SAM App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9382" y="2014043"/>
            <a:ext cx="1896282" cy="616824"/>
            <a:chOff x="0" y="0"/>
            <a:chExt cx="2610290" cy="4230631"/>
          </a:xfrm>
        </p:grpSpPr>
        <p:sp>
          <p:nvSpPr>
            <p:cNvPr id="16" name="Rounded Rectangle 15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0" y="1502571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PROVISION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47" y="2186527"/>
            <a:ext cx="2978418" cy="422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75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445" y="2850533"/>
            <a:ext cx="5610774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data insights: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Pre-Arrival Health &amp; Wellbeing Survey had 2500 responses about students’ priorities &amp; concerns – used to shape projects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Wellbeing Service now recording more sophisticated data to more easily identify trends and patterns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445" y="447188"/>
            <a:ext cx="10571998" cy="970450"/>
          </a:xfrm>
        </p:spPr>
        <p:txBody>
          <a:bodyPr/>
          <a:lstStyle/>
          <a:p>
            <a:r>
              <a:rPr lang="en-GB" sz="3600" dirty="0"/>
              <a:t>Progress so far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2" y="697144"/>
            <a:ext cx="3479842" cy="11690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5" y="0"/>
            <a:ext cx="1311157" cy="6555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9304" y="2006267"/>
            <a:ext cx="1896282" cy="616824"/>
            <a:chOff x="0" y="0"/>
            <a:chExt cx="2610290" cy="4230631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610290" cy="4230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0" y="1559963"/>
              <a:ext cx="2610290" cy="126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PREVENTION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7" y="2116109"/>
            <a:ext cx="3212152" cy="4392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04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6">
      <a:dk1>
        <a:srgbClr val="FFFFFF"/>
      </a:dk1>
      <a:lt1>
        <a:sysClr val="window" lastClr="FFFFFF"/>
      </a:lt1>
      <a:dk2>
        <a:srgbClr val="FFFFFF"/>
      </a:dk2>
      <a:lt2>
        <a:srgbClr val="E5DEDB"/>
      </a:lt2>
      <a:accent1>
        <a:srgbClr val="1A1412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2124</TotalTime>
  <Words>1802</Words>
  <Application>Microsoft Office PowerPoint</Application>
  <PresentationFormat>Widescreen</PresentationFormat>
  <Paragraphs>242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Quotable</vt:lpstr>
      <vt:lpstr>Strategy Update March 2019</vt:lpstr>
      <vt:lpstr>Goals of the strategy</vt:lpstr>
      <vt:lpstr>PowerPoint Presentation</vt:lpstr>
      <vt:lpstr>Mental Wealth: Timeline Recap</vt:lpstr>
      <vt:lpstr>Progress so far</vt:lpstr>
      <vt:lpstr>Progress so far</vt:lpstr>
      <vt:lpstr>Progress so far</vt:lpstr>
      <vt:lpstr>Progress so far</vt:lpstr>
      <vt:lpstr>Progress so far</vt:lpstr>
      <vt:lpstr>Progress so far</vt:lpstr>
      <vt:lpstr>Progress so far</vt:lpstr>
      <vt:lpstr>Phase 2: January – December 2019</vt:lpstr>
      <vt:lpstr>Student support - the vision</vt:lpstr>
      <vt:lpstr>Student support - the vision</vt:lpstr>
      <vt:lpstr>Key actions Jan – Dec 2019</vt:lpstr>
      <vt:lpstr>Key actions Jan – Dec 2019</vt:lpstr>
      <vt:lpstr>Progress of 2019 actions – March Update</vt:lpstr>
      <vt:lpstr>Progress of 2019 actions – March Update</vt:lpstr>
      <vt:lpstr>Progress of 2019 actions – March update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Wealth: Strategy development</dc:title>
  <dc:creator>Amber Cowburn</dc:creator>
  <cp:lastModifiedBy>Steven West</cp:lastModifiedBy>
  <cp:revision>314</cp:revision>
  <cp:lastPrinted>2019-03-04T12:02:48Z</cp:lastPrinted>
  <dcterms:created xsi:type="dcterms:W3CDTF">2018-10-16T13:47:13Z</dcterms:created>
  <dcterms:modified xsi:type="dcterms:W3CDTF">2019-06-26T08:34:00Z</dcterms:modified>
</cp:coreProperties>
</file>